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7" r:id="rId5"/>
    <p:sldId id="276" r:id="rId6"/>
    <p:sldId id="258" r:id="rId7"/>
    <p:sldId id="264" r:id="rId8"/>
    <p:sldId id="265" r:id="rId9"/>
    <p:sldId id="277" r:id="rId10"/>
    <p:sldId id="259" r:id="rId11"/>
    <p:sldId id="269" r:id="rId12"/>
    <p:sldId id="271" r:id="rId13"/>
    <p:sldId id="272" r:id="rId14"/>
    <p:sldId id="274" r:id="rId15"/>
    <p:sldId id="278" r:id="rId16"/>
    <p:sldId id="279" r:id="rId17"/>
    <p:sldId id="280" r:id="rId18"/>
    <p:sldId id="281" r:id="rId19"/>
    <p:sldId id="282" r:id="rId20"/>
    <p:sldId id="268" r:id="rId21"/>
    <p:sldId id="283" r:id="rId22"/>
    <p:sldId id="270" r:id="rId23"/>
    <p:sldId id="284" r:id="rId24"/>
    <p:sldId id="285" r:id="rId25"/>
    <p:sldId id="273" r:id="rId26"/>
    <p:sldId id="287" r:id="rId27"/>
    <p:sldId id="261" r:id="rId28"/>
    <p:sldId id="289" r:id="rId29"/>
    <p:sldId id="290" r:id="rId30"/>
    <p:sldId id="291" r:id="rId31"/>
    <p:sldId id="292" r:id="rId32"/>
    <p:sldId id="293" r:id="rId33"/>
    <p:sldId id="288" r:id="rId34"/>
    <p:sldId id="262" r:id="rId35"/>
    <p:sldId id="266" r:id="rId36"/>
    <p:sldId id="2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56E93-8996-DFF8-D92B-7043F2106157}" v="28" dt="2023-04-18T13:01:23.778"/>
    <p1510:client id="{9D649CA3-7026-465F-8134-A985ADB304C2}" v="21" dt="2023-04-18T18:50:3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pus, Carmen" userId="S::purpusc@manateeschools.net::be896a5a-419d-4c5d-a732-91816aacf295" providerId="AD" clId="Web-{05456E93-8996-DFF8-D92B-7043F2106157}"/>
    <pc:docChg chg="modSld">
      <pc:chgData name="Purpus, Carmen" userId="S::purpusc@manateeschools.net::be896a5a-419d-4c5d-a732-91816aacf295" providerId="AD" clId="Web-{05456E93-8996-DFF8-D92B-7043F2106157}" dt="2023-04-18T13:01:23.778" v="31" actId="20577"/>
      <pc:docMkLst>
        <pc:docMk/>
      </pc:docMkLst>
      <pc:sldChg chg="modSp">
        <pc:chgData name="Purpus, Carmen" userId="S::purpusc@manateeschools.net::be896a5a-419d-4c5d-a732-91816aacf295" providerId="AD" clId="Web-{05456E93-8996-DFF8-D92B-7043F2106157}" dt="2023-04-18T12:57:11.254" v="10" actId="20577"/>
        <pc:sldMkLst>
          <pc:docMk/>
          <pc:sldMk cId="3536499754" sldId="273"/>
        </pc:sldMkLst>
        <pc:spChg chg="mod">
          <ac:chgData name="Purpus, Carmen" userId="S::purpusc@manateeschools.net::be896a5a-419d-4c5d-a732-91816aacf295" providerId="AD" clId="Web-{05456E93-8996-DFF8-D92B-7043F2106157}" dt="2023-04-18T12:57:11.254" v="10" actId="20577"/>
          <ac:spMkLst>
            <pc:docMk/>
            <pc:sldMk cId="3536499754" sldId="273"/>
            <ac:spMk id="3" creationId="{DB7BBA85-6999-0E9A-06ED-013A849793AF}"/>
          </ac:spMkLst>
        </pc:spChg>
      </pc:sldChg>
      <pc:sldChg chg="modSp">
        <pc:chgData name="Purpus, Carmen" userId="S::purpusc@manateeschools.net::be896a5a-419d-4c5d-a732-91816aacf295" providerId="AD" clId="Web-{05456E93-8996-DFF8-D92B-7043F2106157}" dt="2023-04-18T12:58:30.897" v="13" actId="20577"/>
        <pc:sldMkLst>
          <pc:docMk/>
          <pc:sldMk cId="2275714694" sldId="278"/>
        </pc:sldMkLst>
        <pc:spChg chg="mod">
          <ac:chgData name="Purpus, Carmen" userId="S::purpusc@manateeschools.net::be896a5a-419d-4c5d-a732-91816aacf295" providerId="AD" clId="Web-{05456E93-8996-DFF8-D92B-7043F2106157}" dt="2023-04-18T12:58:30.897" v="13" actId="20577"/>
          <ac:spMkLst>
            <pc:docMk/>
            <pc:sldMk cId="2275714694" sldId="278"/>
            <ac:spMk id="3" creationId="{48700834-82B7-D55F-0888-F03513739DE1}"/>
          </ac:spMkLst>
        </pc:spChg>
      </pc:sldChg>
      <pc:sldChg chg="modSp">
        <pc:chgData name="Purpus, Carmen" userId="S::purpusc@manateeschools.net::be896a5a-419d-4c5d-a732-91816aacf295" providerId="AD" clId="Web-{05456E93-8996-DFF8-D92B-7043F2106157}" dt="2023-04-18T13:01:23.778" v="31" actId="20577"/>
        <pc:sldMkLst>
          <pc:docMk/>
          <pc:sldMk cId="3789445775" sldId="283"/>
        </pc:sldMkLst>
        <pc:spChg chg="mod">
          <ac:chgData name="Purpus, Carmen" userId="S::purpusc@manateeschools.net::be896a5a-419d-4c5d-a732-91816aacf295" providerId="AD" clId="Web-{05456E93-8996-DFF8-D92B-7043F2106157}" dt="2023-04-18T13:01:23.778" v="31" actId="20577"/>
          <ac:spMkLst>
            <pc:docMk/>
            <pc:sldMk cId="3789445775" sldId="283"/>
            <ac:spMk id="3" creationId="{40FB19B2-161B-AF00-F4AB-D2F3BD72B658}"/>
          </ac:spMkLst>
        </pc:spChg>
      </pc:sldChg>
      <pc:sldChg chg="modSp">
        <pc:chgData name="Purpus, Carmen" userId="S::purpusc@manateeschools.net::be896a5a-419d-4c5d-a732-91816aacf295" providerId="AD" clId="Web-{05456E93-8996-DFF8-D92B-7043F2106157}" dt="2023-04-18T12:56:24.690" v="7" actId="20577"/>
        <pc:sldMkLst>
          <pc:docMk/>
          <pc:sldMk cId="1822542237" sldId="285"/>
        </pc:sldMkLst>
        <pc:spChg chg="mod">
          <ac:chgData name="Purpus, Carmen" userId="S::purpusc@manateeschools.net::be896a5a-419d-4c5d-a732-91816aacf295" providerId="AD" clId="Web-{05456E93-8996-DFF8-D92B-7043F2106157}" dt="2023-04-18T12:56:24.690" v="7" actId="20577"/>
          <ac:spMkLst>
            <pc:docMk/>
            <pc:sldMk cId="1822542237" sldId="285"/>
            <ac:spMk id="3" creationId="{2E161536-69A6-22AA-3DD5-1166405765DA}"/>
          </ac:spMkLst>
        </pc:spChg>
      </pc:sldChg>
    </pc:docChg>
  </pc:docChgLst>
  <pc:docChgLst>
    <pc:chgData name="Fernandes, Rui" userId="a23d8832-3338-42c9-8067-3f8f0d9f9a77" providerId="ADAL" clId="{F19980B1-709D-4E9C-9BDC-7E8CC7DD7723}"/>
    <pc:docChg chg="custSel addSld modSld">
      <pc:chgData name="Fernandes, Rui" userId="a23d8832-3338-42c9-8067-3f8f0d9f9a77" providerId="ADAL" clId="{F19980B1-709D-4E9C-9BDC-7E8CC7DD7723}" dt="2023-04-14T18:49:56.908" v="1101" actId="20577"/>
      <pc:docMkLst>
        <pc:docMk/>
      </pc:docMkLst>
      <pc:sldChg chg="delSp modSp add mod">
        <pc:chgData name="Fernandes, Rui" userId="a23d8832-3338-42c9-8067-3f8f0d9f9a77" providerId="ADAL" clId="{F19980B1-709D-4E9C-9BDC-7E8CC7DD7723}" dt="2023-04-14T18:49:56.908" v="1101" actId="20577"/>
        <pc:sldMkLst>
          <pc:docMk/>
          <pc:sldMk cId="1050855399" sldId="293"/>
        </pc:sldMkLst>
        <pc:spChg chg="mod">
          <ac:chgData name="Fernandes, Rui" userId="a23d8832-3338-42c9-8067-3f8f0d9f9a77" providerId="ADAL" clId="{F19980B1-709D-4E9C-9BDC-7E8CC7DD7723}" dt="2023-04-14T18:49:56.908" v="1101" actId="20577"/>
          <ac:spMkLst>
            <pc:docMk/>
            <pc:sldMk cId="1050855399" sldId="293"/>
            <ac:spMk id="5" creationId="{8003A5AF-283D-75CF-C8F1-C8A32BFA8265}"/>
          </ac:spMkLst>
        </pc:spChg>
        <pc:picChg chg="del">
          <ac:chgData name="Fernandes, Rui" userId="a23d8832-3338-42c9-8067-3f8f0d9f9a77" providerId="ADAL" clId="{F19980B1-709D-4E9C-9BDC-7E8CC7DD7723}" dt="2023-04-14T17:41:53.606" v="2" actId="21"/>
          <ac:picMkLst>
            <pc:docMk/>
            <pc:sldMk cId="1050855399" sldId="293"/>
            <ac:picMk id="6" creationId="{D20F5167-E13F-469B-81C1-3FF52E2605AB}"/>
          </ac:picMkLst>
        </pc:picChg>
        <pc:picChg chg="del">
          <ac:chgData name="Fernandes, Rui" userId="a23d8832-3338-42c9-8067-3f8f0d9f9a77" providerId="ADAL" clId="{F19980B1-709D-4E9C-9BDC-7E8CC7DD7723}" dt="2023-04-14T17:41:50.476" v="1" actId="21"/>
          <ac:picMkLst>
            <pc:docMk/>
            <pc:sldMk cId="1050855399" sldId="293"/>
            <ac:picMk id="8" creationId="{DC48F039-7257-4BA8-865B-5D6F2E82A72C}"/>
          </ac:picMkLst>
        </pc:picChg>
      </pc:sldChg>
    </pc:docChg>
  </pc:docChgLst>
  <pc:docChgLst>
    <pc:chgData name="Koerper, Erin" userId="c2c9c0a6-022b-4f83-a647-865652f7cd10" providerId="ADAL" clId="{9D649CA3-7026-465F-8134-A985ADB304C2}"/>
    <pc:docChg chg="modSld">
      <pc:chgData name="Koerper, Erin" userId="c2c9c0a6-022b-4f83-a647-865652f7cd10" providerId="ADAL" clId="{9D649CA3-7026-465F-8134-A985ADB304C2}" dt="2023-04-18T18:50:30.376" v="20" actId="20577"/>
      <pc:docMkLst>
        <pc:docMk/>
      </pc:docMkLst>
      <pc:sldChg chg="modSp">
        <pc:chgData name="Koerper, Erin" userId="c2c9c0a6-022b-4f83-a647-865652f7cd10" providerId="ADAL" clId="{9D649CA3-7026-465F-8134-A985ADB304C2}" dt="2023-04-18T18:50:30.376" v="20" actId="20577"/>
        <pc:sldMkLst>
          <pc:docMk/>
          <pc:sldMk cId="639633439" sldId="271"/>
        </pc:sldMkLst>
        <pc:graphicFrameChg chg="mod">
          <ac:chgData name="Koerper, Erin" userId="c2c9c0a6-022b-4f83-a647-865652f7cd10" providerId="ADAL" clId="{9D649CA3-7026-465F-8134-A985ADB304C2}" dt="2023-04-18T18:50:30.376" v="20" actId="20577"/>
          <ac:graphicFrameMkLst>
            <pc:docMk/>
            <pc:sldMk cId="639633439" sldId="271"/>
            <ac:graphicFrameMk id="10" creationId="{D26187DC-E1D0-6F46-10B0-20A198653E8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6321C-E65F-4035-9FCF-6796B3ACE30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1D2E1-9DDA-45AA-A1DF-9A9A323C0E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Location</a:t>
          </a:r>
        </a:p>
      </dgm:t>
    </dgm:pt>
    <dgm:pt modelId="{E1CE0370-6BA9-4650-80E7-C83E6B979B2E}" type="parTrans" cxnId="{FF38029E-C0B6-471A-B889-C48E3D43A553}">
      <dgm:prSet/>
      <dgm:spPr/>
      <dgm:t>
        <a:bodyPr/>
        <a:lstStyle/>
        <a:p>
          <a:endParaRPr lang="en-US"/>
        </a:p>
      </dgm:t>
    </dgm:pt>
    <dgm:pt modelId="{F8482F81-4A92-4F9F-9B94-AC9FB6E7D50D}" type="sibTrans" cxnId="{FF38029E-C0B6-471A-B889-C48E3D43A553}">
      <dgm:prSet/>
      <dgm:spPr/>
      <dgm:t>
        <a:bodyPr/>
        <a:lstStyle/>
        <a:p>
          <a:endParaRPr lang="en-US"/>
        </a:p>
      </dgm:t>
    </dgm:pt>
    <dgm:pt modelId="{21AC0A46-D29A-4BFE-85CE-19E3CB4B9E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Size of Campus/# of students</a:t>
          </a:r>
        </a:p>
      </dgm:t>
    </dgm:pt>
    <dgm:pt modelId="{036F3562-C80A-47BB-904A-0C15D149A8CD}" type="parTrans" cxnId="{B4C3E6D1-9027-4BA1-B6F0-9145153E5BD5}">
      <dgm:prSet/>
      <dgm:spPr/>
      <dgm:t>
        <a:bodyPr/>
        <a:lstStyle/>
        <a:p>
          <a:endParaRPr lang="en-US"/>
        </a:p>
      </dgm:t>
    </dgm:pt>
    <dgm:pt modelId="{EDD9235D-31C5-4FE5-A76A-0A21530B4897}" type="sibTrans" cxnId="{B4C3E6D1-9027-4BA1-B6F0-9145153E5BD5}">
      <dgm:prSet/>
      <dgm:spPr/>
      <dgm:t>
        <a:bodyPr/>
        <a:lstStyle/>
        <a:p>
          <a:endParaRPr lang="en-US"/>
        </a:p>
      </dgm:t>
    </dgm:pt>
    <dgm:pt modelId="{324147DE-7EED-4F92-A9DB-F15CF09FD6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Academic Path</a:t>
          </a:r>
        </a:p>
      </dgm:t>
    </dgm:pt>
    <dgm:pt modelId="{2685F11E-159E-4A7D-8084-07E667B09ABA}" type="parTrans" cxnId="{AC08C71B-F4AF-4F12-A88E-D14DEF5FAB39}">
      <dgm:prSet/>
      <dgm:spPr/>
      <dgm:t>
        <a:bodyPr/>
        <a:lstStyle/>
        <a:p>
          <a:endParaRPr lang="en-US"/>
        </a:p>
      </dgm:t>
    </dgm:pt>
    <dgm:pt modelId="{999CA61A-F340-42C2-B4D4-1BB0DCF277A4}" type="sibTrans" cxnId="{AC08C71B-F4AF-4F12-A88E-D14DEF5FAB39}">
      <dgm:prSet/>
      <dgm:spPr/>
      <dgm:t>
        <a:bodyPr/>
        <a:lstStyle/>
        <a:p>
          <a:endParaRPr lang="en-US"/>
        </a:p>
      </dgm:t>
    </dgm:pt>
    <dgm:pt modelId="{2F81B038-3C59-4597-891C-D09D89F46C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Sports/extracurriculars</a:t>
          </a:r>
        </a:p>
      </dgm:t>
    </dgm:pt>
    <dgm:pt modelId="{B031661C-A21C-45D4-BEC8-FB4D48BEB205}" type="parTrans" cxnId="{D531E834-ACF5-4AB7-BE03-46777251551A}">
      <dgm:prSet/>
      <dgm:spPr/>
      <dgm:t>
        <a:bodyPr/>
        <a:lstStyle/>
        <a:p>
          <a:endParaRPr lang="en-US"/>
        </a:p>
      </dgm:t>
    </dgm:pt>
    <dgm:pt modelId="{38AC095A-15D6-4632-813D-863B4C98C5A5}" type="sibTrans" cxnId="{D531E834-ACF5-4AB7-BE03-46777251551A}">
      <dgm:prSet/>
      <dgm:spPr/>
      <dgm:t>
        <a:bodyPr/>
        <a:lstStyle/>
        <a:p>
          <a:endParaRPr lang="en-US"/>
        </a:p>
      </dgm:t>
    </dgm:pt>
    <dgm:pt modelId="{E710653A-9284-4E8C-AF77-A29D7BE101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Cost/aid</a:t>
          </a:r>
        </a:p>
      </dgm:t>
    </dgm:pt>
    <dgm:pt modelId="{0A65B586-9993-47CE-8169-F3A984446121}" type="parTrans" cxnId="{F6C6922E-5E52-4EB8-912D-D24F36E8D4D7}">
      <dgm:prSet/>
      <dgm:spPr/>
      <dgm:t>
        <a:bodyPr/>
        <a:lstStyle/>
        <a:p>
          <a:endParaRPr lang="en-US"/>
        </a:p>
      </dgm:t>
    </dgm:pt>
    <dgm:pt modelId="{3D4E8373-3805-44DF-9064-4BC35758E2EC}" type="sibTrans" cxnId="{F6C6922E-5E52-4EB8-912D-D24F36E8D4D7}">
      <dgm:prSet/>
      <dgm:spPr/>
      <dgm:t>
        <a:bodyPr/>
        <a:lstStyle/>
        <a:p>
          <a:endParaRPr lang="en-US"/>
        </a:p>
      </dgm:t>
    </dgm:pt>
    <dgm:pt modelId="{3F5D5E2C-258D-4BA5-A3BF-782E4BA1CDE9}" type="pres">
      <dgm:prSet presAssocID="{C1A6321C-E65F-4035-9FCF-6796B3ACE308}" presName="root" presStyleCnt="0">
        <dgm:presLayoutVars>
          <dgm:dir/>
          <dgm:resizeHandles val="exact"/>
        </dgm:presLayoutVars>
      </dgm:prSet>
      <dgm:spPr/>
    </dgm:pt>
    <dgm:pt modelId="{910A5A9C-02A8-4B32-84C8-4CF1600BC526}" type="pres">
      <dgm:prSet presAssocID="{3D41D2E1-9DDA-45AA-A1DF-9A9A323C0E90}" presName="compNode" presStyleCnt="0"/>
      <dgm:spPr/>
    </dgm:pt>
    <dgm:pt modelId="{F151FFEB-095E-469E-9E93-147A4C893431}" type="pres">
      <dgm:prSet presAssocID="{3D41D2E1-9DDA-45AA-A1DF-9A9A323C0E90}" presName="bgRect" presStyleLbl="bgShp" presStyleIdx="0" presStyleCnt="5"/>
      <dgm:spPr/>
    </dgm:pt>
    <dgm:pt modelId="{E471B081-2557-40C8-867F-B7A84F5B9E02}" type="pres">
      <dgm:prSet presAssocID="{3D41D2E1-9DDA-45AA-A1DF-9A9A323C0E9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1676B69-100B-43CD-B0D7-DED8314EF4DE}" type="pres">
      <dgm:prSet presAssocID="{3D41D2E1-9DDA-45AA-A1DF-9A9A323C0E90}" presName="spaceRect" presStyleCnt="0"/>
      <dgm:spPr/>
    </dgm:pt>
    <dgm:pt modelId="{60F25D77-F05D-4F27-B68C-E401EB1959D6}" type="pres">
      <dgm:prSet presAssocID="{3D41D2E1-9DDA-45AA-A1DF-9A9A323C0E90}" presName="parTx" presStyleLbl="revTx" presStyleIdx="0" presStyleCnt="5">
        <dgm:presLayoutVars>
          <dgm:chMax val="0"/>
          <dgm:chPref val="0"/>
        </dgm:presLayoutVars>
      </dgm:prSet>
      <dgm:spPr/>
    </dgm:pt>
    <dgm:pt modelId="{DC49FC75-2DCD-402A-A0A0-B0D003C949DD}" type="pres">
      <dgm:prSet presAssocID="{F8482F81-4A92-4F9F-9B94-AC9FB6E7D50D}" presName="sibTrans" presStyleCnt="0"/>
      <dgm:spPr/>
    </dgm:pt>
    <dgm:pt modelId="{50407507-4D63-4EF1-876B-6D74CE32C0F8}" type="pres">
      <dgm:prSet presAssocID="{21AC0A46-D29A-4BFE-85CE-19E3CB4B9E48}" presName="compNode" presStyleCnt="0"/>
      <dgm:spPr/>
    </dgm:pt>
    <dgm:pt modelId="{10BB97E8-351E-4AFA-891A-3586300FF536}" type="pres">
      <dgm:prSet presAssocID="{21AC0A46-D29A-4BFE-85CE-19E3CB4B9E48}" presName="bgRect" presStyleLbl="bgShp" presStyleIdx="1" presStyleCnt="5"/>
      <dgm:spPr/>
    </dgm:pt>
    <dgm:pt modelId="{B201B2F1-EECB-4E80-BD37-8AAA32D3FFAF}" type="pres">
      <dgm:prSet presAssocID="{21AC0A46-D29A-4BFE-85CE-19E3CB4B9E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4586A43-AE04-4FC8-A5E4-5B122D3B36D6}" type="pres">
      <dgm:prSet presAssocID="{21AC0A46-D29A-4BFE-85CE-19E3CB4B9E48}" presName="spaceRect" presStyleCnt="0"/>
      <dgm:spPr/>
    </dgm:pt>
    <dgm:pt modelId="{4F41C076-BA4A-4DF7-8A3B-02DCF35A93F0}" type="pres">
      <dgm:prSet presAssocID="{21AC0A46-D29A-4BFE-85CE-19E3CB4B9E48}" presName="parTx" presStyleLbl="revTx" presStyleIdx="1" presStyleCnt="5">
        <dgm:presLayoutVars>
          <dgm:chMax val="0"/>
          <dgm:chPref val="0"/>
        </dgm:presLayoutVars>
      </dgm:prSet>
      <dgm:spPr/>
    </dgm:pt>
    <dgm:pt modelId="{33850739-28C6-4906-957E-0432D6513427}" type="pres">
      <dgm:prSet presAssocID="{EDD9235D-31C5-4FE5-A76A-0A21530B4897}" presName="sibTrans" presStyleCnt="0"/>
      <dgm:spPr/>
    </dgm:pt>
    <dgm:pt modelId="{ACAFD225-B2BA-414D-B9C2-A569F6BA0CD4}" type="pres">
      <dgm:prSet presAssocID="{324147DE-7EED-4F92-A9DB-F15CF09FD679}" presName="compNode" presStyleCnt="0"/>
      <dgm:spPr/>
    </dgm:pt>
    <dgm:pt modelId="{16A0606B-05B4-4176-80D6-0A7FB7478A57}" type="pres">
      <dgm:prSet presAssocID="{324147DE-7EED-4F92-A9DB-F15CF09FD679}" presName="bgRect" presStyleLbl="bgShp" presStyleIdx="2" presStyleCnt="5"/>
      <dgm:spPr/>
    </dgm:pt>
    <dgm:pt modelId="{12D0D551-1441-46B5-8A2D-07325B97D657}" type="pres">
      <dgm:prSet presAssocID="{324147DE-7EED-4F92-A9DB-F15CF09FD67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FD76743-DE62-4D9F-A4B8-81D74A4CD620}" type="pres">
      <dgm:prSet presAssocID="{324147DE-7EED-4F92-A9DB-F15CF09FD679}" presName="spaceRect" presStyleCnt="0"/>
      <dgm:spPr/>
    </dgm:pt>
    <dgm:pt modelId="{0F786DF6-82AF-46FF-8755-F6FE37E9A590}" type="pres">
      <dgm:prSet presAssocID="{324147DE-7EED-4F92-A9DB-F15CF09FD679}" presName="parTx" presStyleLbl="revTx" presStyleIdx="2" presStyleCnt="5">
        <dgm:presLayoutVars>
          <dgm:chMax val="0"/>
          <dgm:chPref val="0"/>
        </dgm:presLayoutVars>
      </dgm:prSet>
      <dgm:spPr/>
    </dgm:pt>
    <dgm:pt modelId="{97CC5E73-7710-44FB-A5CD-52826BA6D955}" type="pres">
      <dgm:prSet presAssocID="{999CA61A-F340-42C2-B4D4-1BB0DCF277A4}" presName="sibTrans" presStyleCnt="0"/>
      <dgm:spPr/>
    </dgm:pt>
    <dgm:pt modelId="{268D6EB3-1C89-4781-A2C9-190F01D42C92}" type="pres">
      <dgm:prSet presAssocID="{2F81B038-3C59-4597-891C-D09D89F46CA5}" presName="compNode" presStyleCnt="0"/>
      <dgm:spPr/>
    </dgm:pt>
    <dgm:pt modelId="{90D9CA00-C135-47DE-8312-46576E99C073}" type="pres">
      <dgm:prSet presAssocID="{2F81B038-3C59-4597-891C-D09D89F46CA5}" presName="bgRect" presStyleLbl="bgShp" presStyleIdx="3" presStyleCnt="5"/>
      <dgm:spPr/>
    </dgm:pt>
    <dgm:pt modelId="{4DBAAABD-BE2D-4384-91B9-FCB551FD537A}" type="pres">
      <dgm:prSet presAssocID="{2F81B038-3C59-4597-891C-D09D89F46CA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B09A25C4-7751-4986-B8BC-62B25B8B0683}" type="pres">
      <dgm:prSet presAssocID="{2F81B038-3C59-4597-891C-D09D89F46CA5}" presName="spaceRect" presStyleCnt="0"/>
      <dgm:spPr/>
    </dgm:pt>
    <dgm:pt modelId="{75288623-CB04-4857-8A11-FC20AADF83D0}" type="pres">
      <dgm:prSet presAssocID="{2F81B038-3C59-4597-891C-D09D89F46CA5}" presName="parTx" presStyleLbl="revTx" presStyleIdx="3" presStyleCnt="5">
        <dgm:presLayoutVars>
          <dgm:chMax val="0"/>
          <dgm:chPref val="0"/>
        </dgm:presLayoutVars>
      </dgm:prSet>
      <dgm:spPr/>
    </dgm:pt>
    <dgm:pt modelId="{FF121384-C6E7-4ECF-B52F-D0F08D987D1A}" type="pres">
      <dgm:prSet presAssocID="{38AC095A-15D6-4632-813D-863B4C98C5A5}" presName="sibTrans" presStyleCnt="0"/>
      <dgm:spPr/>
    </dgm:pt>
    <dgm:pt modelId="{F3AFA6D4-65A4-4C2F-89BA-D9F183FD0BAB}" type="pres">
      <dgm:prSet presAssocID="{E710653A-9284-4E8C-AF77-A29D7BE101F4}" presName="compNode" presStyleCnt="0"/>
      <dgm:spPr/>
    </dgm:pt>
    <dgm:pt modelId="{B2ECB615-EB89-4DDB-A7A2-4D2538A54301}" type="pres">
      <dgm:prSet presAssocID="{E710653A-9284-4E8C-AF77-A29D7BE101F4}" presName="bgRect" presStyleLbl="bgShp" presStyleIdx="4" presStyleCnt="5"/>
      <dgm:spPr/>
    </dgm:pt>
    <dgm:pt modelId="{395D2C1B-4579-448B-996A-5CEEC2BCF97D}" type="pres">
      <dgm:prSet presAssocID="{E710653A-9284-4E8C-AF77-A29D7BE101F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0DC62837-FDDD-44AF-A733-AE975C855300}" type="pres">
      <dgm:prSet presAssocID="{E710653A-9284-4E8C-AF77-A29D7BE101F4}" presName="spaceRect" presStyleCnt="0"/>
      <dgm:spPr/>
    </dgm:pt>
    <dgm:pt modelId="{47C2A467-E69D-4E04-B59A-CCC62613DC54}" type="pres">
      <dgm:prSet presAssocID="{E710653A-9284-4E8C-AF77-A29D7BE101F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AF6B411-93FE-4E88-AB8D-623AA6465DEC}" type="presOf" srcId="{E710653A-9284-4E8C-AF77-A29D7BE101F4}" destId="{47C2A467-E69D-4E04-B59A-CCC62613DC54}" srcOrd="0" destOrd="0" presId="urn:microsoft.com/office/officeart/2018/2/layout/IconVerticalSolidList"/>
    <dgm:cxn modelId="{21A1AF15-E7B9-4433-A6D1-8284F53F954E}" type="presOf" srcId="{21AC0A46-D29A-4BFE-85CE-19E3CB4B9E48}" destId="{4F41C076-BA4A-4DF7-8A3B-02DCF35A93F0}" srcOrd="0" destOrd="0" presId="urn:microsoft.com/office/officeart/2018/2/layout/IconVerticalSolidList"/>
    <dgm:cxn modelId="{AC08C71B-F4AF-4F12-A88E-D14DEF5FAB39}" srcId="{C1A6321C-E65F-4035-9FCF-6796B3ACE308}" destId="{324147DE-7EED-4F92-A9DB-F15CF09FD679}" srcOrd="2" destOrd="0" parTransId="{2685F11E-159E-4A7D-8084-07E667B09ABA}" sibTransId="{999CA61A-F340-42C2-B4D4-1BB0DCF277A4}"/>
    <dgm:cxn modelId="{F6C6922E-5E52-4EB8-912D-D24F36E8D4D7}" srcId="{C1A6321C-E65F-4035-9FCF-6796B3ACE308}" destId="{E710653A-9284-4E8C-AF77-A29D7BE101F4}" srcOrd="4" destOrd="0" parTransId="{0A65B586-9993-47CE-8169-F3A984446121}" sibTransId="{3D4E8373-3805-44DF-9064-4BC35758E2EC}"/>
    <dgm:cxn modelId="{D531E834-ACF5-4AB7-BE03-46777251551A}" srcId="{C1A6321C-E65F-4035-9FCF-6796B3ACE308}" destId="{2F81B038-3C59-4597-891C-D09D89F46CA5}" srcOrd="3" destOrd="0" parTransId="{B031661C-A21C-45D4-BEC8-FB4D48BEB205}" sibTransId="{38AC095A-15D6-4632-813D-863B4C98C5A5}"/>
    <dgm:cxn modelId="{FF38029E-C0B6-471A-B889-C48E3D43A553}" srcId="{C1A6321C-E65F-4035-9FCF-6796B3ACE308}" destId="{3D41D2E1-9DDA-45AA-A1DF-9A9A323C0E90}" srcOrd="0" destOrd="0" parTransId="{E1CE0370-6BA9-4650-80E7-C83E6B979B2E}" sibTransId="{F8482F81-4A92-4F9F-9B94-AC9FB6E7D50D}"/>
    <dgm:cxn modelId="{DD4704BA-DC29-4C15-B53C-D1A21052AE33}" type="presOf" srcId="{324147DE-7EED-4F92-A9DB-F15CF09FD679}" destId="{0F786DF6-82AF-46FF-8755-F6FE37E9A590}" srcOrd="0" destOrd="0" presId="urn:microsoft.com/office/officeart/2018/2/layout/IconVerticalSolidList"/>
    <dgm:cxn modelId="{80C5ACCC-0860-4D89-8057-A8088A6BD9B7}" type="presOf" srcId="{C1A6321C-E65F-4035-9FCF-6796B3ACE308}" destId="{3F5D5E2C-258D-4BA5-A3BF-782E4BA1CDE9}" srcOrd="0" destOrd="0" presId="urn:microsoft.com/office/officeart/2018/2/layout/IconVerticalSolidList"/>
    <dgm:cxn modelId="{B4C3E6D1-9027-4BA1-B6F0-9145153E5BD5}" srcId="{C1A6321C-E65F-4035-9FCF-6796B3ACE308}" destId="{21AC0A46-D29A-4BFE-85CE-19E3CB4B9E48}" srcOrd="1" destOrd="0" parTransId="{036F3562-C80A-47BB-904A-0C15D149A8CD}" sibTransId="{EDD9235D-31C5-4FE5-A76A-0A21530B4897}"/>
    <dgm:cxn modelId="{DD3E75D4-6CE5-45E2-9954-89EAB8FA5ADD}" type="presOf" srcId="{2F81B038-3C59-4597-891C-D09D89F46CA5}" destId="{75288623-CB04-4857-8A11-FC20AADF83D0}" srcOrd="0" destOrd="0" presId="urn:microsoft.com/office/officeart/2018/2/layout/IconVerticalSolidList"/>
    <dgm:cxn modelId="{044B43EE-8B36-468B-AF8A-06EBA8628B48}" type="presOf" srcId="{3D41D2E1-9DDA-45AA-A1DF-9A9A323C0E90}" destId="{60F25D77-F05D-4F27-B68C-E401EB1959D6}" srcOrd="0" destOrd="0" presId="urn:microsoft.com/office/officeart/2018/2/layout/IconVerticalSolidList"/>
    <dgm:cxn modelId="{B2EC3BF4-F2CC-4376-9488-FA39257BAAD8}" type="presParOf" srcId="{3F5D5E2C-258D-4BA5-A3BF-782E4BA1CDE9}" destId="{910A5A9C-02A8-4B32-84C8-4CF1600BC526}" srcOrd="0" destOrd="0" presId="urn:microsoft.com/office/officeart/2018/2/layout/IconVerticalSolidList"/>
    <dgm:cxn modelId="{CA19E095-1CE3-4BAF-927D-F4A3C7CCAA34}" type="presParOf" srcId="{910A5A9C-02A8-4B32-84C8-4CF1600BC526}" destId="{F151FFEB-095E-469E-9E93-147A4C893431}" srcOrd="0" destOrd="0" presId="urn:microsoft.com/office/officeart/2018/2/layout/IconVerticalSolidList"/>
    <dgm:cxn modelId="{C6D57C79-524A-4F2C-A2DB-9B8BCE9F8AA8}" type="presParOf" srcId="{910A5A9C-02A8-4B32-84C8-4CF1600BC526}" destId="{E471B081-2557-40C8-867F-B7A84F5B9E02}" srcOrd="1" destOrd="0" presId="urn:microsoft.com/office/officeart/2018/2/layout/IconVerticalSolidList"/>
    <dgm:cxn modelId="{38FDD43B-46AA-4880-8400-B1EB31BC9DAB}" type="presParOf" srcId="{910A5A9C-02A8-4B32-84C8-4CF1600BC526}" destId="{81676B69-100B-43CD-B0D7-DED8314EF4DE}" srcOrd="2" destOrd="0" presId="urn:microsoft.com/office/officeart/2018/2/layout/IconVerticalSolidList"/>
    <dgm:cxn modelId="{BD373005-5B47-42A9-97B9-4A7C1FC11924}" type="presParOf" srcId="{910A5A9C-02A8-4B32-84C8-4CF1600BC526}" destId="{60F25D77-F05D-4F27-B68C-E401EB1959D6}" srcOrd="3" destOrd="0" presId="urn:microsoft.com/office/officeart/2018/2/layout/IconVerticalSolidList"/>
    <dgm:cxn modelId="{D07CDD77-14BE-4B8C-A101-8CC6EE87D97F}" type="presParOf" srcId="{3F5D5E2C-258D-4BA5-A3BF-782E4BA1CDE9}" destId="{DC49FC75-2DCD-402A-A0A0-B0D003C949DD}" srcOrd="1" destOrd="0" presId="urn:microsoft.com/office/officeart/2018/2/layout/IconVerticalSolidList"/>
    <dgm:cxn modelId="{F929D813-A501-42B6-BB57-38186F1EB9E6}" type="presParOf" srcId="{3F5D5E2C-258D-4BA5-A3BF-782E4BA1CDE9}" destId="{50407507-4D63-4EF1-876B-6D74CE32C0F8}" srcOrd="2" destOrd="0" presId="urn:microsoft.com/office/officeart/2018/2/layout/IconVerticalSolidList"/>
    <dgm:cxn modelId="{47754E94-7D14-4E63-B32B-AE3F2D55A4E8}" type="presParOf" srcId="{50407507-4D63-4EF1-876B-6D74CE32C0F8}" destId="{10BB97E8-351E-4AFA-891A-3586300FF536}" srcOrd="0" destOrd="0" presId="urn:microsoft.com/office/officeart/2018/2/layout/IconVerticalSolidList"/>
    <dgm:cxn modelId="{FFB41301-2BB9-4E41-BA2B-AE37BC112CF5}" type="presParOf" srcId="{50407507-4D63-4EF1-876B-6D74CE32C0F8}" destId="{B201B2F1-EECB-4E80-BD37-8AAA32D3FFAF}" srcOrd="1" destOrd="0" presId="urn:microsoft.com/office/officeart/2018/2/layout/IconVerticalSolidList"/>
    <dgm:cxn modelId="{3ECB1353-7CBD-4166-BDA6-AA1B08856E6A}" type="presParOf" srcId="{50407507-4D63-4EF1-876B-6D74CE32C0F8}" destId="{C4586A43-AE04-4FC8-A5E4-5B122D3B36D6}" srcOrd="2" destOrd="0" presId="urn:microsoft.com/office/officeart/2018/2/layout/IconVerticalSolidList"/>
    <dgm:cxn modelId="{FE2D4C28-CD53-4211-973E-C4E15838079E}" type="presParOf" srcId="{50407507-4D63-4EF1-876B-6D74CE32C0F8}" destId="{4F41C076-BA4A-4DF7-8A3B-02DCF35A93F0}" srcOrd="3" destOrd="0" presId="urn:microsoft.com/office/officeart/2018/2/layout/IconVerticalSolidList"/>
    <dgm:cxn modelId="{C68B9256-1F0A-49C6-97B3-A3D60705800E}" type="presParOf" srcId="{3F5D5E2C-258D-4BA5-A3BF-782E4BA1CDE9}" destId="{33850739-28C6-4906-957E-0432D6513427}" srcOrd="3" destOrd="0" presId="urn:microsoft.com/office/officeart/2018/2/layout/IconVerticalSolidList"/>
    <dgm:cxn modelId="{5EFAE366-6D35-477B-8B42-5956FB08381B}" type="presParOf" srcId="{3F5D5E2C-258D-4BA5-A3BF-782E4BA1CDE9}" destId="{ACAFD225-B2BA-414D-B9C2-A569F6BA0CD4}" srcOrd="4" destOrd="0" presId="urn:microsoft.com/office/officeart/2018/2/layout/IconVerticalSolidList"/>
    <dgm:cxn modelId="{82CA6506-1839-4882-A769-3D46DA758A34}" type="presParOf" srcId="{ACAFD225-B2BA-414D-B9C2-A569F6BA0CD4}" destId="{16A0606B-05B4-4176-80D6-0A7FB7478A57}" srcOrd="0" destOrd="0" presId="urn:microsoft.com/office/officeart/2018/2/layout/IconVerticalSolidList"/>
    <dgm:cxn modelId="{FF25643B-17BA-4AC0-A41C-E9EE9982A623}" type="presParOf" srcId="{ACAFD225-B2BA-414D-B9C2-A569F6BA0CD4}" destId="{12D0D551-1441-46B5-8A2D-07325B97D657}" srcOrd="1" destOrd="0" presId="urn:microsoft.com/office/officeart/2018/2/layout/IconVerticalSolidList"/>
    <dgm:cxn modelId="{0C7C20F4-B9C5-4468-B703-CA088F7C0DBF}" type="presParOf" srcId="{ACAFD225-B2BA-414D-B9C2-A569F6BA0CD4}" destId="{0FD76743-DE62-4D9F-A4B8-81D74A4CD620}" srcOrd="2" destOrd="0" presId="urn:microsoft.com/office/officeart/2018/2/layout/IconVerticalSolidList"/>
    <dgm:cxn modelId="{6A79C3D7-0E1A-498A-9792-0629FE29B093}" type="presParOf" srcId="{ACAFD225-B2BA-414D-B9C2-A569F6BA0CD4}" destId="{0F786DF6-82AF-46FF-8755-F6FE37E9A590}" srcOrd="3" destOrd="0" presId="urn:microsoft.com/office/officeart/2018/2/layout/IconVerticalSolidList"/>
    <dgm:cxn modelId="{F8F64468-531C-45DC-ACE3-95094AFBE4B9}" type="presParOf" srcId="{3F5D5E2C-258D-4BA5-A3BF-782E4BA1CDE9}" destId="{97CC5E73-7710-44FB-A5CD-52826BA6D955}" srcOrd="5" destOrd="0" presId="urn:microsoft.com/office/officeart/2018/2/layout/IconVerticalSolidList"/>
    <dgm:cxn modelId="{4A147954-F7FB-4BAA-BAD5-967BF3231C60}" type="presParOf" srcId="{3F5D5E2C-258D-4BA5-A3BF-782E4BA1CDE9}" destId="{268D6EB3-1C89-4781-A2C9-190F01D42C92}" srcOrd="6" destOrd="0" presId="urn:microsoft.com/office/officeart/2018/2/layout/IconVerticalSolidList"/>
    <dgm:cxn modelId="{BB650989-E717-4120-A276-1F5460002C7A}" type="presParOf" srcId="{268D6EB3-1C89-4781-A2C9-190F01D42C92}" destId="{90D9CA00-C135-47DE-8312-46576E99C073}" srcOrd="0" destOrd="0" presId="urn:microsoft.com/office/officeart/2018/2/layout/IconVerticalSolidList"/>
    <dgm:cxn modelId="{66E1DC7E-0A7B-4F4A-9731-CA3BF9D73020}" type="presParOf" srcId="{268D6EB3-1C89-4781-A2C9-190F01D42C92}" destId="{4DBAAABD-BE2D-4384-91B9-FCB551FD537A}" srcOrd="1" destOrd="0" presId="urn:microsoft.com/office/officeart/2018/2/layout/IconVerticalSolidList"/>
    <dgm:cxn modelId="{9CEDBCD3-8B0B-4761-9404-8FA957C8ABEA}" type="presParOf" srcId="{268D6EB3-1C89-4781-A2C9-190F01D42C92}" destId="{B09A25C4-7751-4986-B8BC-62B25B8B0683}" srcOrd="2" destOrd="0" presId="urn:microsoft.com/office/officeart/2018/2/layout/IconVerticalSolidList"/>
    <dgm:cxn modelId="{193CB9E5-D123-4409-AAC4-5B2DE6F1CADB}" type="presParOf" srcId="{268D6EB3-1C89-4781-A2C9-190F01D42C92}" destId="{75288623-CB04-4857-8A11-FC20AADF83D0}" srcOrd="3" destOrd="0" presId="urn:microsoft.com/office/officeart/2018/2/layout/IconVerticalSolidList"/>
    <dgm:cxn modelId="{25DC4732-1C09-446B-BA9A-F3A1FA0F4A42}" type="presParOf" srcId="{3F5D5E2C-258D-4BA5-A3BF-782E4BA1CDE9}" destId="{FF121384-C6E7-4ECF-B52F-D0F08D987D1A}" srcOrd="7" destOrd="0" presId="urn:microsoft.com/office/officeart/2018/2/layout/IconVerticalSolidList"/>
    <dgm:cxn modelId="{F6E4FB6F-17D5-49C8-8C23-DAE6256EC3A5}" type="presParOf" srcId="{3F5D5E2C-258D-4BA5-A3BF-782E4BA1CDE9}" destId="{F3AFA6D4-65A4-4C2F-89BA-D9F183FD0BAB}" srcOrd="8" destOrd="0" presId="urn:microsoft.com/office/officeart/2018/2/layout/IconVerticalSolidList"/>
    <dgm:cxn modelId="{7A3D5691-560C-401F-87DB-EF07C81B3D78}" type="presParOf" srcId="{F3AFA6D4-65A4-4C2F-89BA-D9F183FD0BAB}" destId="{B2ECB615-EB89-4DDB-A7A2-4D2538A54301}" srcOrd="0" destOrd="0" presId="urn:microsoft.com/office/officeart/2018/2/layout/IconVerticalSolidList"/>
    <dgm:cxn modelId="{CA47C97F-AE4E-4A6B-B75E-BE10C96AC873}" type="presParOf" srcId="{F3AFA6D4-65A4-4C2F-89BA-D9F183FD0BAB}" destId="{395D2C1B-4579-448B-996A-5CEEC2BCF97D}" srcOrd="1" destOrd="0" presId="urn:microsoft.com/office/officeart/2018/2/layout/IconVerticalSolidList"/>
    <dgm:cxn modelId="{2201BA45-89C5-4879-AF35-C0E6A9933521}" type="presParOf" srcId="{F3AFA6D4-65A4-4C2F-89BA-D9F183FD0BAB}" destId="{0DC62837-FDDD-44AF-A733-AE975C855300}" srcOrd="2" destOrd="0" presId="urn:microsoft.com/office/officeart/2018/2/layout/IconVerticalSolidList"/>
    <dgm:cxn modelId="{566DEDA5-285C-4804-9A3D-95BBB91858E5}" type="presParOf" srcId="{F3AFA6D4-65A4-4C2F-89BA-D9F183FD0BAB}" destId="{47C2A467-E69D-4E04-B59A-CCC62613DC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53F2D-30B3-4025-B0F4-C881137F516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5184F-E3DC-4167-9B21-1CAC1563EB8A}">
      <dgm:prSet/>
      <dgm:spPr/>
      <dgm:t>
        <a:bodyPr/>
        <a:lstStyle/>
        <a:p>
          <a:r>
            <a:rPr lang="en-US"/>
            <a:t>Visit in person or virtually</a:t>
          </a:r>
        </a:p>
      </dgm:t>
    </dgm:pt>
    <dgm:pt modelId="{11583C44-C67D-4FDB-9BAF-392DE2940425}" type="parTrans" cxnId="{69F42FF3-9EB2-4B87-9ED8-CC79C9069603}">
      <dgm:prSet/>
      <dgm:spPr/>
      <dgm:t>
        <a:bodyPr/>
        <a:lstStyle/>
        <a:p>
          <a:endParaRPr lang="en-US"/>
        </a:p>
      </dgm:t>
    </dgm:pt>
    <dgm:pt modelId="{96CBE830-CFE3-4972-9354-1C448AF8CE9C}" type="sibTrans" cxnId="{69F42FF3-9EB2-4B87-9ED8-CC79C9069603}">
      <dgm:prSet/>
      <dgm:spPr/>
      <dgm:t>
        <a:bodyPr/>
        <a:lstStyle/>
        <a:p>
          <a:endParaRPr lang="en-US"/>
        </a:p>
      </dgm:t>
    </dgm:pt>
    <dgm:pt modelId="{3FD73ECE-E543-411A-A62F-3237EB6DD6D8}">
      <dgm:prSet/>
      <dgm:spPr/>
      <dgm:t>
        <a:bodyPr/>
        <a:lstStyle/>
        <a:p>
          <a:r>
            <a:rPr lang="en-US"/>
            <a:t>Look</a:t>
          </a:r>
        </a:p>
      </dgm:t>
    </dgm:pt>
    <dgm:pt modelId="{B2EB781A-AD4A-4885-807F-CD266AB93E7A}" type="parTrans" cxnId="{8BF5061A-AD5A-4C6A-8A85-861BEA59A269}">
      <dgm:prSet/>
      <dgm:spPr/>
      <dgm:t>
        <a:bodyPr/>
        <a:lstStyle/>
        <a:p>
          <a:endParaRPr lang="en-US"/>
        </a:p>
      </dgm:t>
    </dgm:pt>
    <dgm:pt modelId="{BA8BEDFB-D534-402E-BA78-59DAC4733966}" type="sibTrans" cxnId="{8BF5061A-AD5A-4C6A-8A85-861BEA59A269}">
      <dgm:prSet/>
      <dgm:spPr/>
      <dgm:t>
        <a:bodyPr/>
        <a:lstStyle/>
        <a:p>
          <a:endParaRPr lang="en-US"/>
        </a:p>
      </dgm:t>
    </dgm:pt>
    <dgm:pt modelId="{1B4C07D2-EC91-45E5-8196-2F4FC5F6A6B3}">
      <dgm:prSet/>
      <dgm:spPr/>
      <dgm:t>
        <a:bodyPr/>
        <a:lstStyle/>
        <a:p>
          <a:r>
            <a:rPr lang="en-US" dirty="0"/>
            <a:t>Look at the dorms/off campus housing</a:t>
          </a:r>
        </a:p>
      </dgm:t>
    </dgm:pt>
    <dgm:pt modelId="{E5351C6F-453E-4A4F-B7F6-2471E227D5D7}" type="parTrans" cxnId="{E83567C2-DECE-47EC-A4E0-9CA286FA1E19}">
      <dgm:prSet/>
      <dgm:spPr/>
      <dgm:t>
        <a:bodyPr/>
        <a:lstStyle/>
        <a:p>
          <a:endParaRPr lang="en-US"/>
        </a:p>
      </dgm:t>
    </dgm:pt>
    <dgm:pt modelId="{95595CA2-CAC0-4857-87B2-7C891F3FA096}" type="sibTrans" cxnId="{E83567C2-DECE-47EC-A4E0-9CA286FA1E19}">
      <dgm:prSet/>
      <dgm:spPr/>
      <dgm:t>
        <a:bodyPr/>
        <a:lstStyle/>
        <a:p>
          <a:endParaRPr lang="en-US"/>
        </a:p>
      </dgm:t>
    </dgm:pt>
    <dgm:pt modelId="{D28171DF-A34F-4D9D-8155-EC60BCDFADB8}">
      <dgm:prSet/>
      <dgm:spPr/>
      <dgm:t>
        <a:bodyPr/>
        <a:lstStyle/>
        <a:p>
          <a:r>
            <a:rPr lang="en-US"/>
            <a:t>Can you share a bathroom with 5 people?</a:t>
          </a:r>
        </a:p>
      </dgm:t>
    </dgm:pt>
    <dgm:pt modelId="{2192F209-D035-4728-A5E9-2D77C9BEB4B9}" type="parTrans" cxnId="{8FC2AC4D-ECE7-4BC5-938A-FF14CFCDFF4A}">
      <dgm:prSet/>
      <dgm:spPr/>
      <dgm:t>
        <a:bodyPr/>
        <a:lstStyle/>
        <a:p>
          <a:endParaRPr lang="en-US"/>
        </a:p>
      </dgm:t>
    </dgm:pt>
    <dgm:pt modelId="{71C42444-9EB3-4571-AAE8-43B246CEC55A}" type="sibTrans" cxnId="{8FC2AC4D-ECE7-4BC5-938A-FF14CFCDFF4A}">
      <dgm:prSet/>
      <dgm:spPr/>
      <dgm:t>
        <a:bodyPr/>
        <a:lstStyle/>
        <a:p>
          <a:endParaRPr lang="en-US"/>
        </a:p>
      </dgm:t>
    </dgm:pt>
    <dgm:pt modelId="{B22ED1C9-C803-4326-8954-D20A13F1312B}">
      <dgm:prSet/>
      <dgm:spPr/>
      <dgm:t>
        <a:bodyPr/>
        <a:lstStyle/>
        <a:p>
          <a:r>
            <a:rPr lang="en-US"/>
            <a:t>Go</a:t>
          </a:r>
        </a:p>
      </dgm:t>
    </dgm:pt>
    <dgm:pt modelId="{C52E0E45-C8A0-4A82-83AA-A3E8F10BBEC2}" type="parTrans" cxnId="{AAF1BBDE-49A5-4DA9-A333-FC7747B250CD}">
      <dgm:prSet/>
      <dgm:spPr/>
      <dgm:t>
        <a:bodyPr/>
        <a:lstStyle/>
        <a:p>
          <a:endParaRPr lang="en-US"/>
        </a:p>
      </dgm:t>
    </dgm:pt>
    <dgm:pt modelId="{93B4C52A-6965-47B0-A52E-C18809284728}" type="sibTrans" cxnId="{AAF1BBDE-49A5-4DA9-A333-FC7747B250CD}">
      <dgm:prSet/>
      <dgm:spPr/>
      <dgm:t>
        <a:bodyPr/>
        <a:lstStyle/>
        <a:p>
          <a:endParaRPr lang="en-US"/>
        </a:p>
      </dgm:t>
    </dgm:pt>
    <dgm:pt modelId="{4D743CFE-557F-4E11-B8F6-2E06B3E4AFFA}">
      <dgm:prSet/>
      <dgm:spPr/>
      <dgm:t>
        <a:bodyPr/>
        <a:lstStyle/>
        <a:p>
          <a:r>
            <a:rPr lang="en-US"/>
            <a:t>Go into a classroom</a:t>
          </a:r>
        </a:p>
      </dgm:t>
    </dgm:pt>
    <dgm:pt modelId="{4EEF4F55-BAD4-40F0-9355-E6AD1BFC7995}" type="parTrans" cxnId="{29C0D75E-51D0-4B51-A821-BEC573706731}">
      <dgm:prSet/>
      <dgm:spPr/>
      <dgm:t>
        <a:bodyPr/>
        <a:lstStyle/>
        <a:p>
          <a:endParaRPr lang="en-US"/>
        </a:p>
      </dgm:t>
    </dgm:pt>
    <dgm:pt modelId="{25E627E4-BB85-40F2-8278-454E5A82D2E9}" type="sibTrans" cxnId="{29C0D75E-51D0-4B51-A821-BEC573706731}">
      <dgm:prSet/>
      <dgm:spPr/>
      <dgm:t>
        <a:bodyPr/>
        <a:lstStyle/>
        <a:p>
          <a:endParaRPr lang="en-US"/>
        </a:p>
      </dgm:t>
    </dgm:pt>
    <dgm:pt modelId="{9EB27972-1558-439A-AADA-41ECAF64B867}">
      <dgm:prSet/>
      <dgm:spPr/>
      <dgm:t>
        <a:bodyPr/>
        <a:lstStyle/>
        <a:p>
          <a:r>
            <a:rPr lang="en-US"/>
            <a:t>Can you learn in a room of 300?</a:t>
          </a:r>
        </a:p>
      </dgm:t>
    </dgm:pt>
    <dgm:pt modelId="{23BCE398-F2F7-40D6-A7FD-60204AD9CE40}" type="parTrans" cxnId="{95B03466-B23F-44FC-81AE-F0AE7EE25EE7}">
      <dgm:prSet/>
      <dgm:spPr/>
      <dgm:t>
        <a:bodyPr/>
        <a:lstStyle/>
        <a:p>
          <a:endParaRPr lang="en-US"/>
        </a:p>
      </dgm:t>
    </dgm:pt>
    <dgm:pt modelId="{7B7FCCB5-7BEE-4284-A841-C20E2B0724B9}" type="sibTrans" cxnId="{95B03466-B23F-44FC-81AE-F0AE7EE25EE7}">
      <dgm:prSet/>
      <dgm:spPr/>
      <dgm:t>
        <a:bodyPr/>
        <a:lstStyle/>
        <a:p>
          <a:endParaRPr lang="en-US"/>
        </a:p>
      </dgm:t>
    </dgm:pt>
    <dgm:pt modelId="{B297F732-135D-4C46-AC9C-AFEF04236573}">
      <dgm:prSet/>
      <dgm:spPr/>
      <dgm:t>
        <a:bodyPr/>
        <a:lstStyle/>
        <a:p>
          <a:r>
            <a:rPr lang="en-US"/>
            <a:t>Check out</a:t>
          </a:r>
        </a:p>
      </dgm:t>
    </dgm:pt>
    <dgm:pt modelId="{2AEEE4DF-FFD8-4B8B-8A29-EEE3F87B5575}" type="parTrans" cxnId="{C24ED252-2A25-4F91-8183-1F06E74B0998}">
      <dgm:prSet/>
      <dgm:spPr/>
      <dgm:t>
        <a:bodyPr/>
        <a:lstStyle/>
        <a:p>
          <a:endParaRPr lang="en-US"/>
        </a:p>
      </dgm:t>
    </dgm:pt>
    <dgm:pt modelId="{3EA91925-D796-485C-9F20-D521D71140E5}" type="sibTrans" cxnId="{C24ED252-2A25-4F91-8183-1F06E74B0998}">
      <dgm:prSet/>
      <dgm:spPr/>
      <dgm:t>
        <a:bodyPr/>
        <a:lstStyle/>
        <a:p>
          <a:endParaRPr lang="en-US"/>
        </a:p>
      </dgm:t>
    </dgm:pt>
    <dgm:pt modelId="{672B2C8A-0A80-402D-84CE-336E382A4F61}">
      <dgm:prSet/>
      <dgm:spPr/>
      <dgm:t>
        <a:bodyPr/>
        <a:lstStyle/>
        <a:p>
          <a:r>
            <a:rPr lang="en-US"/>
            <a:t>Check out the town</a:t>
          </a:r>
        </a:p>
      </dgm:t>
    </dgm:pt>
    <dgm:pt modelId="{E149ED30-B011-4118-B44C-05FA0F0928D3}" type="parTrans" cxnId="{B01A68BA-DBF7-4815-8D7A-508507A7CCFF}">
      <dgm:prSet/>
      <dgm:spPr/>
      <dgm:t>
        <a:bodyPr/>
        <a:lstStyle/>
        <a:p>
          <a:endParaRPr lang="en-US"/>
        </a:p>
      </dgm:t>
    </dgm:pt>
    <dgm:pt modelId="{7271B6C2-2971-4FC9-832E-8FF4094B7857}" type="sibTrans" cxnId="{B01A68BA-DBF7-4815-8D7A-508507A7CCFF}">
      <dgm:prSet/>
      <dgm:spPr/>
      <dgm:t>
        <a:bodyPr/>
        <a:lstStyle/>
        <a:p>
          <a:endParaRPr lang="en-US"/>
        </a:p>
      </dgm:t>
    </dgm:pt>
    <dgm:pt modelId="{FDE2B95D-F319-493D-898B-508D4009989D}">
      <dgm:prSet/>
      <dgm:spPr/>
      <dgm:t>
        <a:bodyPr/>
        <a:lstStyle/>
        <a:p>
          <a:r>
            <a:rPr lang="en-US"/>
            <a:t>Can you live without Starbucks/Chik-fil-a?</a:t>
          </a:r>
        </a:p>
      </dgm:t>
    </dgm:pt>
    <dgm:pt modelId="{E4AF4A4D-E7A8-4D14-8627-FBA89FFE2D6E}" type="parTrans" cxnId="{EC693861-E4F7-459F-A756-6A55426FB3B9}">
      <dgm:prSet/>
      <dgm:spPr/>
      <dgm:t>
        <a:bodyPr/>
        <a:lstStyle/>
        <a:p>
          <a:endParaRPr lang="en-US"/>
        </a:p>
      </dgm:t>
    </dgm:pt>
    <dgm:pt modelId="{0DC303D9-3589-481F-8D5D-732EF88FCD84}" type="sibTrans" cxnId="{EC693861-E4F7-459F-A756-6A55426FB3B9}">
      <dgm:prSet/>
      <dgm:spPr/>
      <dgm:t>
        <a:bodyPr/>
        <a:lstStyle/>
        <a:p>
          <a:endParaRPr lang="en-US"/>
        </a:p>
      </dgm:t>
    </dgm:pt>
    <dgm:pt modelId="{38AB6573-9809-48D8-A91F-E829390005D3}">
      <dgm:prSet/>
      <dgm:spPr/>
      <dgm:t>
        <a:bodyPr/>
        <a:lstStyle/>
        <a:p>
          <a:r>
            <a:rPr lang="en-US" dirty="0"/>
            <a:t>Visit </a:t>
          </a:r>
        </a:p>
      </dgm:t>
    </dgm:pt>
    <dgm:pt modelId="{E9BB7953-4411-4115-A448-15B61DF36E88}" type="sibTrans" cxnId="{64E653DB-E0FF-4281-A27A-EB76BD5318C6}">
      <dgm:prSet/>
      <dgm:spPr/>
      <dgm:t>
        <a:bodyPr/>
        <a:lstStyle/>
        <a:p>
          <a:endParaRPr lang="en-US"/>
        </a:p>
      </dgm:t>
    </dgm:pt>
    <dgm:pt modelId="{DF27C50F-CEED-48F4-8628-3C5E06B1985C}" type="parTrans" cxnId="{64E653DB-E0FF-4281-A27A-EB76BD5318C6}">
      <dgm:prSet/>
      <dgm:spPr/>
      <dgm:t>
        <a:bodyPr/>
        <a:lstStyle/>
        <a:p>
          <a:endParaRPr lang="en-US"/>
        </a:p>
      </dgm:t>
    </dgm:pt>
    <dgm:pt modelId="{3B4E3B14-7B0B-4A77-8B55-1F87D3762F8B}" type="pres">
      <dgm:prSet presAssocID="{98753F2D-30B3-4025-B0F4-C881137F516B}" presName="Name0" presStyleCnt="0">
        <dgm:presLayoutVars>
          <dgm:dir/>
          <dgm:animLvl val="lvl"/>
          <dgm:resizeHandles val="exact"/>
        </dgm:presLayoutVars>
      </dgm:prSet>
      <dgm:spPr/>
    </dgm:pt>
    <dgm:pt modelId="{97F94DEC-172B-4C60-BFCD-A98E8E8CB231}" type="pres">
      <dgm:prSet presAssocID="{38AB6573-9809-48D8-A91F-E829390005D3}" presName="linNode" presStyleCnt="0"/>
      <dgm:spPr/>
    </dgm:pt>
    <dgm:pt modelId="{9A0CCC5A-644E-4836-9DC3-885AA4031188}" type="pres">
      <dgm:prSet presAssocID="{38AB6573-9809-48D8-A91F-E829390005D3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F688A4A6-F88F-422A-A194-79E4AC84E2BE}" type="pres">
      <dgm:prSet presAssocID="{38AB6573-9809-48D8-A91F-E829390005D3}" presName="descendantText" presStyleLbl="alignAccFollowNode1" presStyleIdx="0" presStyleCnt="4">
        <dgm:presLayoutVars>
          <dgm:bulletEnabled/>
        </dgm:presLayoutVars>
      </dgm:prSet>
      <dgm:spPr/>
    </dgm:pt>
    <dgm:pt modelId="{E69D239A-F752-4366-8534-F37B0194A410}" type="pres">
      <dgm:prSet presAssocID="{E9BB7953-4411-4115-A448-15B61DF36E88}" presName="sp" presStyleCnt="0"/>
      <dgm:spPr/>
    </dgm:pt>
    <dgm:pt modelId="{E07FD06B-28BC-4E58-ADC6-75AC27BA8B31}" type="pres">
      <dgm:prSet presAssocID="{3FD73ECE-E543-411A-A62F-3237EB6DD6D8}" presName="linNode" presStyleCnt="0"/>
      <dgm:spPr/>
    </dgm:pt>
    <dgm:pt modelId="{3A0517B2-85C0-4AB8-8364-C92BA3942FCD}" type="pres">
      <dgm:prSet presAssocID="{3FD73ECE-E543-411A-A62F-3237EB6DD6D8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9D2A02AB-801A-40DB-A1E2-218272E242CE}" type="pres">
      <dgm:prSet presAssocID="{3FD73ECE-E543-411A-A62F-3237EB6DD6D8}" presName="descendantText" presStyleLbl="alignAccFollowNode1" presStyleIdx="1" presStyleCnt="4">
        <dgm:presLayoutVars>
          <dgm:bulletEnabled/>
        </dgm:presLayoutVars>
      </dgm:prSet>
      <dgm:spPr/>
    </dgm:pt>
    <dgm:pt modelId="{5DF4131D-FC2F-4810-9518-E424316ED8B4}" type="pres">
      <dgm:prSet presAssocID="{BA8BEDFB-D534-402E-BA78-59DAC4733966}" presName="sp" presStyleCnt="0"/>
      <dgm:spPr/>
    </dgm:pt>
    <dgm:pt modelId="{A19C1B4E-1C41-4B97-8C8C-CD40973230AE}" type="pres">
      <dgm:prSet presAssocID="{B22ED1C9-C803-4326-8954-D20A13F1312B}" presName="linNode" presStyleCnt="0"/>
      <dgm:spPr/>
    </dgm:pt>
    <dgm:pt modelId="{94AD5855-FFC2-4E3D-B384-B6D14D9C3CBA}" type="pres">
      <dgm:prSet presAssocID="{B22ED1C9-C803-4326-8954-D20A13F1312B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8B9E42A1-03F0-4252-91E5-EECD8710E8F6}" type="pres">
      <dgm:prSet presAssocID="{B22ED1C9-C803-4326-8954-D20A13F1312B}" presName="descendantText" presStyleLbl="alignAccFollowNode1" presStyleIdx="2" presStyleCnt="4">
        <dgm:presLayoutVars>
          <dgm:bulletEnabled/>
        </dgm:presLayoutVars>
      </dgm:prSet>
      <dgm:spPr/>
    </dgm:pt>
    <dgm:pt modelId="{918C4CD5-B853-45D4-9112-B8759B717E27}" type="pres">
      <dgm:prSet presAssocID="{93B4C52A-6965-47B0-A52E-C18809284728}" presName="sp" presStyleCnt="0"/>
      <dgm:spPr/>
    </dgm:pt>
    <dgm:pt modelId="{D18B6ABE-7F89-41A7-854A-96BBF8251674}" type="pres">
      <dgm:prSet presAssocID="{B297F732-135D-4C46-AC9C-AFEF04236573}" presName="linNode" presStyleCnt="0"/>
      <dgm:spPr/>
    </dgm:pt>
    <dgm:pt modelId="{3050DB65-5F46-4841-B6F7-D5F0E4991AFF}" type="pres">
      <dgm:prSet presAssocID="{B297F732-135D-4C46-AC9C-AFEF04236573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907265AB-116C-4D78-9037-BAA551B40DF0}" type="pres">
      <dgm:prSet presAssocID="{B297F732-135D-4C46-AC9C-AFEF04236573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3A92000-C45F-4775-9310-6621EEAF5BFA}" type="presOf" srcId="{9EB27972-1558-439A-AADA-41ECAF64B867}" destId="{8B9E42A1-03F0-4252-91E5-EECD8710E8F6}" srcOrd="0" destOrd="1" presId="urn:microsoft.com/office/officeart/2016/7/layout/VerticalSolidActionList"/>
    <dgm:cxn modelId="{B2C7D507-E815-4985-B7A1-553F256E9E60}" type="presOf" srcId="{1B4C07D2-EC91-45E5-8196-2F4FC5F6A6B3}" destId="{9D2A02AB-801A-40DB-A1E2-218272E242CE}" srcOrd="0" destOrd="0" presId="urn:microsoft.com/office/officeart/2016/7/layout/VerticalSolidActionList"/>
    <dgm:cxn modelId="{967F4E0B-9740-4EE1-8229-3C9B8ABE5AEA}" type="presOf" srcId="{B297F732-135D-4C46-AC9C-AFEF04236573}" destId="{3050DB65-5F46-4841-B6F7-D5F0E4991AFF}" srcOrd="0" destOrd="0" presId="urn:microsoft.com/office/officeart/2016/7/layout/VerticalSolidActionList"/>
    <dgm:cxn modelId="{8BF5061A-AD5A-4C6A-8A85-861BEA59A269}" srcId="{98753F2D-30B3-4025-B0F4-C881137F516B}" destId="{3FD73ECE-E543-411A-A62F-3237EB6DD6D8}" srcOrd="1" destOrd="0" parTransId="{B2EB781A-AD4A-4885-807F-CD266AB93E7A}" sibTransId="{BA8BEDFB-D534-402E-BA78-59DAC4733966}"/>
    <dgm:cxn modelId="{DC25FB3D-77AB-4B3B-8974-D5BEE5924D53}" type="presOf" srcId="{9445184F-E3DC-4167-9B21-1CAC1563EB8A}" destId="{F688A4A6-F88F-422A-A194-79E4AC84E2BE}" srcOrd="0" destOrd="0" presId="urn:microsoft.com/office/officeart/2016/7/layout/VerticalSolidActionList"/>
    <dgm:cxn modelId="{29C0D75E-51D0-4B51-A821-BEC573706731}" srcId="{B22ED1C9-C803-4326-8954-D20A13F1312B}" destId="{4D743CFE-557F-4E11-B8F6-2E06B3E4AFFA}" srcOrd="0" destOrd="0" parTransId="{4EEF4F55-BAD4-40F0-9355-E6AD1BFC7995}" sibTransId="{25E627E4-BB85-40F2-8278-454E5A82D2E9}"/>
    <dgm:cxn modelId="{EC693861-E4F7-459F-A756-6A55426FB3B9}" srcId="{672B2C8A-0A80-402D-84CE-336E382A4F61}" destId="{FDE2B95D-F319-493D-898B-508D4009989D}" srcOrd="0" destOrd="0" parTransId="{E4AF4A4D-E7A8-4D14-8627-FBA89FFE2D6E}" sibTransId="{0DC303D9-3589-481F-8D5D-732EF88FCD84}"/>
    <dgm:cxn modelId="{1941D165-D7CD-4A95-9F8E-77BBC655F539}" type="presOf" srcId="{4D743CFE-557F-4E11-B8F6-2E06B3E4AFFA}" destId="{8B9E42A1-03F0-4252-91E5-EECD8710E8F6}" srcOrd="0" destOrd="0" presId="urn:microsoft.com/office/officeart/2016/7/layout/VerticalSolidActionList"/>
    <dgm:cxn modelId="{95B03466-B23F-44FC-81AE-F0AE7EE25EE7}" srcId="{4D743CFE-557F-4E11-B8F6-2E06B3E4AFFA}" destId="{9EB27972-1558-439A-AADA-41ECAF64B867}" srcOrd="0" destOrd="0" parTransId="{23BCE398-F2F7-40D6-A7FD-60204AD9CE40}" sibTransId="{7B7FCCB5-7BEE-4284-A841-C20E2B0724B9}"/>
    <dgm:cxn modelId="{5AAA5149-3564-4F0E-80E9-01E583B49F57}" type="presOf" srcId="{B22ED1C9-C803-4326-8954-D20A13F1312B}" destId="{94AD5855-FFC2-4E3D-B384-B6D14D9C3CBA}" srcOrd="0" destOrd="0" presId="urn:microsoft.com/office/officeart/2016/7/layout/VerticalSolidActionList"/>
    <dgm:cxn modelId="{5B29954A-9549-4C95-88B9-0BE987CB75C4}" type="presOf" srcId="{D28171DF-A34F-4D9D-8155-EC60BCDFADB8}" destId="{9D2A02AB-801A-40DB-A1E2-218272E242CE}" srcOrd="0" destOrd="1" presId="urn:microsoft.com/office/officeart/2016/7/layout/VerticalSolidActionList"/>
    <dgm:cxn modelId="{6986954A-2FDF-4FD2-9869-5C656EB4626C}" type="presOf" srcId="{672B2C8A-0A80-402D-84CE-336E382A4F61}" destId="{907265AB-116C-4D78-9037-BAA551B40DF0}" srcOrd="0" destOrd="0" presId="urn:microsoft.com/office/officeart/2016/7/layout/VerticalSolidActionList"/>
    <dgm:cxn modelId="{8FC2AC4D-ECE7-4BC5-938A-FF14CFCDFF4A}" srcId="{1B4C07D2-EC91-45E5-8196-2F4FC5F6A6B3}" destId="{D28171DF-A34F-4D9D-8155-EC60BCDFADB8}" srcOrd="0" destOrd="0" parTransId="{2192F209-D035-4728-A5E9-2D77C9BEB4B9}" sibTransId="{71C42444-9EB3-4571-AAE8-43B246CEC55A}"/>
    <dgm:cxn modelId="{C24ED252-2A25-4F91-8183-1F06E74B0998}" srcId="{98753F2D-30B3-4025-B0F4-C881137F516B}" destId="{B297F732-135D-4C46-AC9C-AFEF04236573}" srcOrd="3" destOrd="0" parTransId="{2AEEE4DF-FFD8-4B8B-8A29-EEE3F87B5575}" sibTransId="{3EA91925-D796-485C-9F20-D521D71140E5}"/>
    <dgm:cxn modelId="{00156298-FA36-4452-8AE4-5D4A24C31ACE}" type="presOf" srcId="{38AB6573-9809-48D8-A91F-E829390005D3}" destId="{9A0CCC5A-644E-4836-9DC3-885AA4031188}" srcOrd="0" destOrd="0" presId="urn:microsoft.com/office/officeart/2016/7/layout/VerticalSolidActionList"/>
    <dgm:cxn modelId="{B42CE1A2-8BDB-4907-A221-5115AF32CCA0}" type="presOf" srcId="{FDE2B95D-F319-493D-898B-508D4009989D}" destId="{907265AB-116C-4D78-9037-BAA551B40DF0}" srcOrd="0" destOrd="1" presId="urn:microsoft.com/office/officeart/2016/7/layout/VerticalSolidActionList"/>
    <dgm:cxn modelId="{5FD954B8-0B77-4B46-B716-E2B76B3E9978}" type="presOf" srcId="{3FD73ECE-E543-411A-A62F-3237EB6DD6D8}" destId="{3A0517B2-85C0-4AB8-8364-C92BA3942FCD}" srcOrd="0" destOrd="0" presId="urn:microsoft.com/office/officeart/2016/7/layout/VerticalSolidActionList"/>
    <dgm:cxn modelId="{B01A68BA-DBF7-4815-8D7A-508507A7CCFF}" srcId="{B297F732-135D-4C46-AC9C-AFEF04236573}" destId="{672B2C8A-0A80-402D-84CE-336E382A4F61}" srcOrd="0" destOrd="0" parTransId="{E149ED30-B011-4118-B44C-05FA0F0928D3}" sibTransId="{7271B6C2-2971-4FC9-832E-8FF4094B7857}"/>
    <dgm:cxn modelId="{E83567C2-DECE-47EC-A4E0-9CA286FA1E19}" srcId="{3FD73ECE-E543-411A-A62F-3237EB6DD6D8}" destId="{1B4C07D2-EC91-45E5-8196-2F4FC5F6A6B3}" srcOrd="0" destOrd="0" parTransId="{E5351C6F-453E-4A4F-B7F6-2471E227D5D7}" sibTransId="{95595CA2-CAC0-4857-87B2-7C891F3FA096}"/>
    <dgm:cxn modelId="{64E653DB-E0FF-4281-A27A-EB76BD5318C6}" srcId="{98753F2D-30B3-4025-B0F4-C881137F516B}" destId="{38AB6573-9809-48D8-A91F-E829390005D3}" srcOrd="0" destOrd="0" parTransId="{DF27C50F-CEED-48F4-8628-3C5E06B1985C}" sibTransId="{E9BB7953-4411-4115-A448-15B61DF36E88}"/>
    <dgm:cxn modelId="{AAF1BBDE-49A5-4DA9-A333-FC7747B250CD}" srcId="{98753F2D-30B3-4025-B0F4-C881137F516B}" destId="{B22ED1C9-C803-4326-8954-D20A13F1312B}" srcOrd="2" destOrd="0" parTransId="{C52E0E45-C8A0-4A82-83AA-A3E8F10BBEC2}" sibTransId="{93B4C52A-6965-47B0-A52E-C18809284728}"/>
    <dgm:cxn modelId="{06B856E1-47E4-4D1A-8072-E8373E6EB213}" type="presOf" srcId="{98753F2D-30B3-4025-B0F4-C881137F516B}" destId="{3B4E3B14-7B0B-4A77-8B55-1F87D3762F8B}" srcOrd="0" destOrd="0" presId="urn:microsoft.com/office/officeart/2016/7/layout/VerticalSolidActionList"/>
    <dgm:cxn modelId="{69F42FF3-9EB2-4B87-9ED8-CC79C9069603}" srcId="{38AB6573-9809-48D8-A91F-E829390005D3}" destId="{9445184F-E3DC-4167-9B21-1CAC1563EB8A}" srcOrd="0" destOrd="0" parTransId="{11583C44-C67D-4FDB-9BAF-392DE2940425}" sibTransId="{96CBE830-CFE3-4972-9354-1C448AF8CE9C}"/>
    <dgm:cxn modelId="{3533C9A9-C61C-4DCF-9C66-4FB268BF52F2}" type="presParOf" srcId="{3B4E3B14-7B0B-4A77-8B55-1F87D3762F8B}" destId="{97F94DEC-172B-4C60-BFCD-A98E8E8CB231}" srcOrd="0" destOrd="0" presId="urn:microsoft.com/office/officeart/2016/7/layout/VerticalSolidActionList"/>
    <dgm:cxn modelId="{7E172FC0-6AB6-4B91-88F1-18D62266B484}" type="presParOf" srcId="{97F94DEC-172B-4C60-BFCD-A98E8E8CB231}" destId="{9A0CCC5A-644E-4836-9DC3-885AA4031188}" srcOrd="0" destOrd="0" presId="urn:microsoft.com/office/officeart/2016/7/layout/VerticalSolidActionList"/>
    <dgm:cxn modelId="{7C885422-7E3C-4A0A-8731-BBB5D88EA97D}" type="presParOf" srcId="{97F94DEC-172B-4C60-BFCD-A98E8E8CB231}" destId="{F688A4A6-F88F-422A-A194-79E4AC84E2BE}" srcOrd="1" destOrd="0" presId="urn:microsoft.com/office/officeart/2016/7/layout/VerticalSolidActionList"/>
    <dgm:cxn modelId="{5EA4D6B8-2657-47BC-BE8A-0FFF2ED5CEE3}" type="presParOf" srcId="{3B4E3B14-7B0B-4A77-8B55-1F87D3762F8B}" destId="{E69D239A-F752-4366-8534-F37B0194A410}" srcOrd="1" destOrd="0" presId="urn:microsoft.com/office/officeart/2016/7/layout/VerticalSolidActionList"/>
    <dgm:cxn modelId="{B1856586-13E0-413F-8A20-98AC77063DAF}" type="presParOf" srcId="{3B4E3B14-7B0B-4A77-8B55-1F87D3762F8B}" destId="{E07FD06B-28BC-4E58-ADC6-75AC27BA8B31}" srcOrd="2" destOrd="0" presId="urn:microsoft.com/office/officeart/2016/7/layout/VerticalSolidActionList"/>
    <dgm:cxn modelId="{D82432A1-F2F8-4BE1-912B-46DC83B15053}" type="presParOf" srcId="{E07FD06B-28BC-4E58-ADC6-75AC27BA8B31}" destId="{3A0517B2-85C0-4AB8-8364-C92BA3942FCD}" srcOrd="0" destOrd="0" presId="urn:microsoft.com/office/officeart/2016/7/layout/VerticalSolidActionList"/>
    <dgm:cxn modelId="{B8CEF61A-F808-4179-BC72-881029BDF71A}" type="presParOf" srcId="{E07FD06B-28BC-4E58-ADC6-75AC27BA8B31}" destId="{9D2A02AB-801A-40DB-A1E2-218272E242CE}" srcOrd="1" destOrd="0" presId="urn:microsoft.com/office/officeart/2016/7/layout/VerticalSolidActionList"/>
    <dgm:cxn modelId="{DAB215F0-6B58-491A-AB57-BE208D5C1E40}" type="presParOf" srcId="{3B4E3B14-7B0B-4A77-8B55-1F87D3762F8B}" destId="{5DF4131D-FC2F-4810-9518-E424316ED8B4}" srcOrd="3" destOrd="0" presId="urn:microsoft.com/office/officeart/2016/7/layout/VerticalSolidActionList"/>
    <dgm:cxn modelId="{ABE3B788-28E7-4BF7-8075-3FEEB6817E4F}" type="presParOf" srcId="{3B4E3B14-7B0B-4A77-8B55-1F87D3762F8B}" destId="{A19C1B4E-1C41-4B97-8C8C-CD40973230AE}" srcOrd="4" destOrd="0" presId="urn:microsoft.com/office/officeart/2016/7/layout/VerticalSolidActionList"/>
    <dgm:cxn modelId="{4254F63E-6E57-4CC3-B551-8698F1049E6C}" type="presParOf" srcId="{A19C1B4E-1C41-4B97-8C8C-CD40973230AE}" destId="{94AD5855-FFC2-4E3D-B384-B6D14D9C3CBA}" srcOrd="0" destOrd="0" presId="urn:microsoft.com/office/officeart/2016/7/layout/VerticalSolidActionList"/>
    <dgm:cxn modelId="{D76D3667-C6BA-4DD5-A286-8BA6971DC008}" type="presParOf" srcId="{A19C1B4E-1C41-4B97-8C8C-CD40973230AE}" destId="{8B9E42A1-03F0-4252-91E5-EECD8710E8F6}" srcOrd="1" destOrd="0" presId="urn:microsoft.com/office/officeart/2016/7/layout/VerticalSolidActionList"/>
    <dgm:cxn modelId="{CFF91AAC-4284-4FED-89E7-63CF68EAA0AA}" type="presParOf" srcId="{3B4E3B14-7B0B-4A77-8B55-1F87D3762F8B}" destId="{918C4CD5-B853-45D4-9112-B8759B717E27}" srcOrd="5" destOrd="0" presId="urn:microsoft.com/office/officeart/2016/7/layout/VerticalSolidActionList"/>
    <dgm:cxn modelId="{57DA50A5-8AE4-47E3-8BB1-40A2CBB45824}" type="presParOf" srcId="{3B4E3B14-7B0B-4A77-8B55-1F87D3762F8B}" destId="{D18B6ABE-7F89-41A7-854A-96BBF8251674}" srcOrd="6" destOrd="0" presId="urn:microsoft.com/office/officeart/2016/7/layout/VerticalSolidActionList"/>
    <dgm:cxn modelId="{90A67E90-9544-4CE5-A726-FDBED88C7526}" type="presParOf" srcId="{D18B6ABE-7F89-41A7-854A-96BBF8251674}" destId="{3050DB65-5F46-4841-B6F7-D5F0E4991AFF}" srcOrd="0" destOrd="0" presId="urn:microsoft.com/office/officeart/2016/7/layout/VerticalSolidActionList"/>
    <dgm:cxn modelId="{9A649BD2-86B9-44FC-B5FA-0F364923570A}" type="presParOf" srcId="{D18B6ABE-7F89-41A7-854A-96BBF8251674}" destId="{907265AB-116C-4D78-9037-BAA551B40DF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EBC9D-9797-459C-BACF-09A8DA89F2F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0101C3-5B39-4D2C-A657-24515C7AFFF3}">
      <dgm:prSet/>
      <dgm:spPr/>
      <dgm:t>
        <a:bodyPr/>
        <a:lstStyle/>
        <a:p>
          <a:r>
            <a:rPr lang="en-US"/>
            <a:t>Do Not choose</a:t>
          </a:r>
        </a:p>
      </dgm:t>
    </dgm:pt>
    <dgm:pt modelId="{A7BCC38E-C342-43A5-8A1B-42A022F0EC45}" type="parTrans" cxnId="{A2895882-611A-44AD-BE10-429D2B77887A}">
      <dgm:prSet/>
      <dgm:spPr/>
      <dgm:t>
        <a:bodyPr/>
        <a:lstStyle/>
        <a:p>
          <a:endParaRPr lang="en-US"/>
        </a:p>
      </dgm:t>
    </dgm:pt>
    <dgm:pt modelId="{07F20EB5-A755-4712-9DB1-C7DB09F40130}" type="sibTrans" cxnId="{A2895882-611A-44AD-BE10-429D2B77887A}">
      <dgm:prSet/>
      <dgm:spPr/>
      <dgm:t>
        <a:bodyPr/>
        <a:lstStyle/>
        <a:p>
          <a:endParaRPr lang="en-US"/>
        </a:p>
      </dgm:t>
    </dgm:pt>
    <dgm:pt modelId="{6D696EA8-EE99-4FC9-A684-07E58B689283}">
      <dgm:prSet/>
      <dgm:spPr/>
      <dgm:t>
        <a:bodyPr/>
        <a:lstStyle/>
        <a:p>
          <a:r>
            <a:rPr lang="en-US"/>
            <a:t>Do Not choose a school because your best friend is going there.</a:t>
          </a:r>
        </a:p>
      </dgm:t>
    </dgm:pt>
    <dgm:pt modelId="{E606807B-414F-49A7-9E22-C3D58585423B}" type="parTrans" cxnId="{03BA0CD5-0E0D-40E2-AAB5-0E0ECFABC9DF}">
      <dgm:prSet/>
      <dgm:spPr/>
      <dgm:t>
        <a:bodyPr/>
        <a:lstStyle/>
        <a:p>
          <a:endParaRPr lang="en-US"/>
        </a:p>
      </dgm:t>
    </dgm:pt>
    <dgm:pt modelId="{E834E95D-E8E9-4759-B96B-892519C939C2}" type="sibTrans" cxnId="{03BA0CD5-0E0D-40E2-AAB5-0E0ECFABC9DF}">
      <dgm:prSet/>
      <dgm:spPr/>
      <dgm:t>
        <a:bodyPr/>
        <a:lstStyle/>
        <a:p>
          <a:endParaRPr lang="en-US"/>
        </a:p>
      </dgm:t>
    </dgm:pt>
    <dgm:pt modelId="{7AF43436-71DF-4070-B8DB-5CD9178DF68F}">
      <dgm:prSet/>
      <dgm:spPr/>
      <dgm:t>
        <a:bodyPr/>
        <a:lstStyle/>
        <a:p>
          <a:r>
            <a:rPr lang="en-US"/>
            <a:t>Do Not choose</a:t>
          </a:r>
        </a:p>
      </dgm:t>
    </dgm:pt>
    <dgm:pt modelId="{EFF48B70-041A-4C42-9B8D-286D6F455101}" type="parTrans" cxnId="{E79F057E-51DC-4EE2-85EE-B082325C7CE5}">
      <dgm:prSet/>
      <dgm:spPr/>
      <dgm:t>
        <a:bodyPr/>
        <a:lstStyle/>
        <a:p>
          <a:endParaRPr lang="en-US"/>
        </a:p>
      </dgm:t>
    </dgm:pt>
    <dgm:pt modelId="{30393828-7924-4B7E-A2E3-0CDDEA0CB3F0}" type="sibTrans" cxnId="{E79F057E-51DC-4EE2-85EE-B082325C7CE5}">
      <dgm:prSet/>
      <dgm:spPr/>
      <dgm:t>
        <a:bodyPr/>
        <a:lstStyle/>
        <a:p>
          <a:endParaRPr lang="en-US"/>
        </a:p>
      </dgm:t>
    </dgm:pt>
    <dgm:pt modelId="{DB7066F9-6A50-4AC2-AE05-C1850DCE73FC}">
      <dgm:prSet/>
      <dgm:spPr/>
      <dgm:t>
        <a:bodyPr/>
        <a:lstStyle/>
        <a:p>
          <a:r>
            <a:rPr lang="en-US"/>
            <a:t>Do Not choose a school because your dad and uncles went there.</a:t>
          </a:r>
        </a:p>
      </dgm:t>
    </dgm:pt>
    <dgm:pt modelId="{4A290DE8-1118-4F88-8F27-DD1DFF4FC15D}" type="parTrans" cxnId="{B9DF20E5-B0EC-479E-B636-0A9FCC13BA74}">
      <dgm:prSet/>
      <dgm:spPr/>
      <dgm:t>
        <a:bodyPr/>
        <a:lstStyle/>
        <a:p>
          <a:endParaRPr lang="en-US"/>
        </a:p>
      </dgm:t>
    </dgm:pt>
    <dgm:pt modelId="{9A4FA07A-0072-4E17-A007-89EBA857942B}" type="sibTrans" cxnId="{B9DF20E5-B0EC-479E-B636-0A9FCC13BA74}">
      <dgm:prSet/>
      <dgm:spPr/>
      <dgm:t>
        <a:bodyPr/>
        <a:lstStyle/>
        <a:p>
          <a:endParaRPr lang="en-US"/>
        </a:p>
      </dgm:t>
    </dgm:pt>
    <dgm:pt modelId="{25D43495-809F-48B8-821D-E7435C97CDB1}">
      <dgm:prSet/>
      <dgm:spPr/>
      <dgm:t>
        <a:bodyPr/>
        <a:lstStyle/>
        <a:p>
          <a:r>
            <a:rPr lang="en-US"/>
            <a:t>Do Not choose</a:t>
          </a:r>
        </a:p>
      </dgm:t>
    </dgm:pt>
    <dgm:pt modelId="{17974253-D5FE-4C68-98A3-92617E25DB18}" type="parTrans" cxnId="{7CEDB07E-0568-4E84-9567-BD2425D146A1}">
      <dgm:prSet/>
      <dgm:spPr/>
      <dgm:t>
        <a:bodyPr/>
        <a:lstStyle/>
        <a:p>
          <a:endParaRPr lang="en-US"/>
        </a:p>
      </dgm:t>
    </dgm:pt>
    <dgm:pt modelId="{998BFD68-41EA-426F-B7E7-C89A4E5E5421}" type="sibTrans" cxnId="{7CEDB07E-0568-4E84-9567-BD2425D146A1}">
      <dgm:prSet/>
      <dgm:spPr/>
      <dgm:t>
        <a:bodyPr/>
        <a:lstStyle/>
        <a:p>
          <a:endParaRPr lang="en-US"/>
        </a:p>
      </dgm:t>
    </dgm:pt>
    <dgm:pt modelId="{9225D97E-182A-4132-8A21-722C5A300C86}">
      <dgm:prSet/>
      <dgm:spPr/>
      <dgm:t>
        <a:bodyPr/>
        <a:lstStyle/>
        <a:p>
          <a:r>
            <a:rPr lang="en-US"/>
            <a:t>Do Not choose a school because you like the mascot.</a:t>
          </a:r>
        </a:p>
      </dgm:t>
    </dgm:pt>
    <dgm:pt modelId="{9B354DAA-A1B7-4CC6-8702-0DC2B8328E55}" type="parTrans" cxnId="{E4A8FA85-94C5-4DDA-99AD-EF1AE9E37A79}">
      <dgm:prSet/>
      <dgm:spPr/>
      <dgm:t>
        <a:bodyPr/>
        <a:lstStyle/>
        <a:p>
          <a:endParaRPr lang="en-US"/>
        </a:p>
      </dgm:t>
    </dgm:pt>
    <dgm:pt modelId="{910F1BDE-5AF3-43FB-9FF4-B04102C6DF9D}" type="sibTrans" cxnId="{E4A8FA85-94C5-4DDA-99AD-EF1AE9E37A79}">
      <dgm:prSet/>
      <dgm:spPr/>
      <dgm:t>
        <a:bodyPr/>
        <a:lstStyle/>
        <a:p>
          <a:endParaRPr lang="en-US"/>
        </a:p>
      </dgm:t>
    </dgm:pt>
    <dgm:pt modelId="{9A9EA23E-DFEC-442E-AF73-CAA0E41BB1E4}">
      <dgm:prSet/>
      <dgm:spPr/>
      <dgm:t>
        <a:bodyPr/>
        <a:lstStyle/>
        <a:p>
          <a:r>
            <a:rPr lang="en-US"/>
            <a:t>CHOOSE</a:t>
          </a:r>
        </a:p>
      </dgm:t>
    </dgm:pt>
    <dgm:pt modelId="{12171523-CEBD-4F8B-9C7C-77EFCA567B77}" type="parTrans" cxnId="{28416ABF-ADA7-4750-BA6B-D06EFDAE12CD}">
      <dgm:prSet/>
      <dgm:spPr/>
      <dgm:t>
        <a:bodyPr/>
        <a:lstStyle/>
        <a:p>
          <a:endParaRPr lang="en-US"/>
        </a:p>
      </dgm:t>
    </dgm:pt>
    <dgm:pt modelId="{3A67573F-816D-4E1E-A243-E8A9295F4A4D}" type="sibTrans" cxnId="{28416ABF-ADA7-4750-BA6B-D06EFDAE12CD}">
      <dgm:prSet/>
      <dgm:spPr/>
      <dgm:t>
        <a:bodyPr/>
        <a:lstStyle/>
        <a:p>
          <a:endParaRPr lang="en-US"/>
        </a:p>
      </dgm:t>
    </dgm:pt>
    <dgm:pt modelId="{2B1A0612-F787-4362-8AF6-3264BC160B9D}">
      <dgm:prSet/>
      <dgm:spPr/>
      <dgm:t>
        <a:bodyPr/>
        <a:lstStyle/>
        <a:p>
          <a:r>
            <a:rPr lang="en-US"/>
            <a:t>CHOOSE the school that feels right to you and offers almost everything you want.</a:t>
          </a:r>
        </a:p>
      </dgm:t>
    </dgm:pt>
    <dgm:pt modelId="{0F449194-CEA0-4724-9806-83473F6DFE74}" type="parTrans" cxnId="{49A27A9D-914D-4248-9A60-47BEC29615E9}">
      <dgm:prSet/>
      <dgm:spPr/>
      <dgm:t>
        <a:bodyPr/>
        <a:lstStyle/>
        <a:p>
          <a:endParaRPr lang="en-US"/>
        </a:p>
      </dgm:t>
    </dgm:pt>
    <dgm:pt modelId="{9B9E7934-4B99-42E2-A703-79A570D0AD8B}" type="sibTrans" cxnId="{49A27A9D-914D-4248-9A60-47BEC29615E9}">
      <dgm:prSet/>
      <dgm:spPr/>
      <dgm:t>
        <a:bodyPr/>
        <a:lstStyle/>
        <a:p>
          <a:endParaRPr lang="en-US"/>
        </a:p>
      </dgm:t>
    </dgm:pt>
    <dgm:pt modelId="{D7E7A35D-3814-4BB0-96AD-70ED988F7F8B}" type="pres">
      <dgm:prSet presAssocID="{850EBC9D-9797-459C-BACF-09A8DA89F2F8}" presName="Name0" presStyleCnt="0">
        <dgm:presLayoutVars>
          <dgm:dir/>
          <dgm:animLvl val="lvl"/>
          <dgm:resizeHandles val="exact"/>
        </dgm:presLayoutVars>
      </dgm:prSet>
      <dgm:spPr/>
    </dgm:pt>
    <dgm:pt modelId="{B9A5EFC8-D944-4B98-8A1B-831968A2B6FF}" type="pres">
      <dgm:prSet presAssocID="{250101C3-5B39-4D2C-A657-24515C7AFFF3}" presName="linNode" presStyleCnt="0"/>
      <dgm:spPr/>
    </dgm:pt>
    <dgm:pt modelId="{0AB3753B-3DD9-4A2D-9B78-AEE01885B461}" type="pres">
      <dgm:prSet presAssocID="{250101C3-5B39-4D2C-A657-24515C7AFFF3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E8650974-E69C-4EB4-9DC4-8D29548DCE41}" type="pres">
      <dgm:prSet presAssocID="{250101C3-5B39-4D2C-A657-24515C7AFFF3}" presName="descendantText" presStyleLbl="alignAccFollowNode1" presStyleIdx="0" presStyleCnt="4">
        <dgm:presLayoutVars>
          <dgm:bulletEnabled/>
        </dgm:presLayoutVars>
      </dgm:prSet>
      <dgm:spPr/>
    </dgm:pt>
    <dgm:pt modelId="{4CB3D5D8-BB3B-4A9F-A746-9274ABC6D336}" type="pres">
      <dgm:prSet presAssocID="{07F20EB5-A755-4712-9DB1-C7DB09F40130}" presName="sp" presStyleCnt="0"/>
      <dgm:spPr/>
    </dgm:pt>
    <dgm:pt modelId="{1ECA5324-B3E0-4F7D-A920-204FAEE7E07C}" type="pres">
      <dgm:prSet presAssocID="{7AF43436-71DF-4070-B8DB-5CD9178DF68F}" presName="linNode" presStyleCnt="0"/>
      <dgm:spPr/>
    </dgm:pt>
    <dgm:pt modelId="{516D08DD-8281-4857-9B86-F964B470F828}" type="pres">
      <dgm:prSet presAssocID="{7AF43436-71DF-4070-B8DB-5CD9178DF68F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C48900C6-B06E-49D2-A4E8-96CBE9189E95}" type="pres">
      <dgm:prSet presAssocID="{7AF43436-71DF-4070-B8DB-5CD9178DF68F}" presName="descendantText" presStyleLbl="alignAccFollowNode1" presStyleIdx="1" presStyleCnt="4">
        <dgm:presLayoutVars>
          <dgm:bulletEnabled/>
        </dgm:presLayoutVars>
      </dgm:prSet>
      <dgm:spPr/>
    </dgm:pt>
    <dgm:pt modelId="{CCB2398E-BE41-4227-B455-DA4A46D97BB9}" type="pres">
      <dgm:prSet presAssocID="{30393828-7924-4B7E-A2E3-0CDDEA0CB3F0}" presName="sp" presStyleCnt="0"/>
      <dgm:spPr/>
    </dgm:pt>
    <dgm:pt modelId="{33899A8C-843A-443D-9CCF-9B9D66A4A8B7}" type="pres">
      <dgm:prSet presAssocID="{25D43495-809F-48B8-821D-E7435C97CDB1}" presName="linNode" presStyleCnt="0"/>
      <dgm:spPr/>
    </dgm:pt>
    <dgm:pt modelId="{E458C6C3-3C32-4A47-8BDD-EE18950F80A6}" type="pres">
      <dgm:prSet presAssocID="{25D43495-809F-48B8-821D-E7435C97CDB1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C9B89CA2-90B3-4E0B-B18A-24025112514F}" type="pres">
      <dgm:prSet presAssocID="{25D43495-809F-48B8-821D-E7435C97CDB1}" presName="descendantText" presStyleLbl="alignAccFollowNode1" presStyleIdx="2" presStyleCnt="4">
        <dgm:presLayoutVars>
          <dgm:bulletEnabled/>
        </dgm:presLayoutVars>
      </dgm:prSet>
      <dgm:spPr/>
    </dgm:pt>
    <dgm:pt modelId="{F853B0AA-6CF6-403B-AC47-5D33E728CCFD}" type="pres">
      <dgm:prSet presAssocID="{998BFD68-41EA-426F-B7E7-C89A4E5E5421}" presName="sp" presStyleCnt="0"/>
      <dgm:spPr/>
    </dgm:pt>
    <dgm:pt modelId="{35E49E8D-DF5B-4B3E-A826-A172B2F8F6C4}" type="pres">
      <dgm:prSet presAssocID="{9A9EA23E-DFEC-442E-AF73-CAA0E41BB1E4}" presName="linNode" presStyleCnt="0"/>
      <dgm:spPr/>
    </dgm:pt>
    <dgm:pt modelId="{8102ED74-8006-42F6-B058-9051FD615933}" type="pres">
      <dgm:prSet presAssocID="{9A9EA23E-DFEC-442E-AF73-CAA0E41BB1E4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7A06F0E9-89A8-4A64-B447-1DF1D4C9E0FD}" type="pres">
      <dgm:prSet presAssocID="{9A9EA23E-DFEC-442E-AF73-CAA0E41BB1E4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E15AD60B-4364-474F-AA78-3356AC474E69}" type="presOf" srcId="{25D43495-809F-48B8-821D-E7435C97CDB1}" destId="{E458C6C3-3C32-4A47-8BDD-EE18950F80A6}" srcOrd="0" destOrd="0" presId="urn:microsoft.com/office/officeart/2016/7/layout/VerticalSolidActionList"/>
    <dgm:cxn modelId="{FB9EBD39-E943-4827-89B9-7E464FE048C9}" type="presOf" srcId="{850EBC9D-9797-459C-BACF-09A8DA89F2F8}" destId="{D7E7A35D-3814-4BB0-96AD-70ED988F7F8B}" srcOrd="0" destOrd="0" presId="urn:microsoft.com/office/officeart/2016/7/layout/VerticalSolidActionList"/>
    <dgm:cxn modelId="{1ED34E77-F909-4656-980A-0F1B36FC93AE}" type="presOf" srcId="{6D696EA8-EE99-4FC9-A684-07E58B689283}" destId="{E8650974-E69C-4EB4-9DC4-8D29548DCE41}" srcOrd="0" destOrd="0" presId="urn:microsoft.com/office/officeart/2016/7/layout/VerticalSolidActionList"/>
    <dgm:cxn modelId="{E79F057E-51DC-4EE2-85EE-B082325C7CE5}" srcId="{850EBC9D-9797-459C-BACF-09A8DA89F2F8}" destId="{7AF43436-71DF-4070-B8DB-5CD9178DF68F}" srcOrd="1" destOrd="0" parTransId="{EFF48B70-041A-4C42-9B8D-286D6F455101}" sibTransId="{30393828-7924-4B7E-A2E3-0CDDEA0CB3F0}"/>
    <dgm:cxn modelId="{7CEDB07E-0568-4E84-9567-BD2425D146A1}" srcId="{850EBC9D-9797-459C-BACF-09A8DA89F2F8}" destId="{25D43495-809F-48B8-821D-E7435C97CDB1}" srcOrd="2" destOrd="0" parTransId="{17974253-D5FE-4C68-98A3-92617E25DB18}" sibTransId="{998BFD68-41EA-426F-B7E7-C89A4E5E5421}"/>
    <dgm:cxn modelId="{A2895882-611A-44AD-BE10-429D2B77887A}" srcId="{850EBC9D-9797-459C-BACF-09A8DA89F2F8}" destId="{250101C3-5B39-4D2C-A657-24515C7AFFF3}" srcOrd="0" destOrd="0" parTransId="{A7BCC38E-C342-43A5-8A1B-42A022F0EC45}" sibTransId="{07F20EB5-A755-4712-9DB1-C7DB09F40130}"/>
    <dgm:cxn modelId="{E4A8FA85-94C5-4DDA-99AD-EF1AE9E37A79}" srcId="{25D43495-809F-48B8-821D-E7435C97CDB1}" destId="{9225D97E-182A-4132-8A21-722C5A300C86}" srcOrd="0" destOrd="0" parTransId="{9B354DAA-A1B7-4CC6-8702-0DC2B8328E55}" sibTransId="{910F1BDE-5AF3-43FB-9FF4-B04102C6DF9D}"/>
    <dgm:cxn modelId="{49A27A9D-914D-4248-9A60-47BEC29615E9}" srcId="{9A9EA23E-DFEC-442E-AF73-CAA0E41BB1E4}" destId="{2B1A0612-F787-4362-8AF6-3264BC160B9D}" srcOrd="0" destOrd="0" parTransId="{0F449194-CEA0-4724-9806-83473F6DFE74}" sibTransId="{9B9E7934-4B99-42E2-A703-79A570D0AD8B}"/>
    <dgm:cxn modelId="{5237FCB1-2652-4A43-9B0A-CA0A94F446C4}" type="presOf" srcId="{DB7066F9-6A50-4AC2-AE05-C1850DCE73FC}" destId="{C48900C6-B06E-49D2-A4E8-96CBE9189E95}" srcOrd="0" destOrd="0" presId="urn:microsoft.com/office/officeart/2016/7/layout/VerticalSolidActionList"/>
    <dgm:cxn modelId="{863616B4-107D-4425-A718-DA27B129C409}" type="presOf" srcId="{2B1A0612-F787-4362-8AF6-3264BC160B9D}" destId="{7A06F0E9-89A8-4A64-B447-1DF1D4C9E0FD}" srcOrd="0" destOrd="0" presId="urn:microsoft.com/office/officeart/2016/7/layout/VerticalSolidActionList"/>
    <dgm:cxn modelId="{28416ABF-ADA7-4750-BA6B-D06EFDAE12CD}" srcId="{850EBC9D-9797-459C-BACF-09A8DA89F2F8}" destId="{9A9EA23E-DFEC-442E-AF73-CAA0E41BB1E4}" srcOrd="3" destOrd="0" parTransId="{12171523-CEBD-4F8B-9C7C-77EFCA567B77}" sibTransId="{3A67573F-816D-4E1E-A243-E8A9295F4A4D}"/>
    <dgm:cxn modelId="{605B15CA-352D-43B1-A4A2-8DF8D05DAC5C}" type="presOf" srcId="{9A9EA23E-DFEC-442E-AF73-CAA0E41BB1E4}" destId="{8102ED74-8006-42F6-B058-9051FD615933}" srcOrd="0" destOrd="0" presId="urn:microsoft.com/office/officeart/2016/7/layout/VerticalSolidActionList"/>
    <dgm:cxn modelId="{03BA0CD5-0E0D-40E2-AAB5-0E0ECFABC9DF}" srcId="{250101C3-5B39-4D2C-A657-24515C7AFFF3}" destId="{6D696EA8-EE99-4FC9-A684-07E58B689283}" srcOrd="0" destOrd="0" parTransId="{E606807B-414F-49A7-9E22-C3D58585423B}" sibTransId="{E834E95D-E8E9-4759-B96B-892519C939C2}"/>
    <dgm:cxn modelId="{83B687D5-9106-40BB-8F36-1CC1AD9115BC}" type="presOf" srcId="{250101C3-5B39-4D2C-A657-24515C7AFFF3}" destId="{0AB3753B-3DD9-4A2D-9B78-AEE01885B461}" srcOrd="0" destOrd="0" presId="urn:microsoft.com/office/officeart/2016/7/layout/VerticalSolidActionList"/>
    <dgm:cxn modelId="{B9DF20E5-B0EC-479E-B636-0A9FCC13BA74}" srcId="{7AF43436-71DF-4070-B8DB-5CD9178DF68F}" destId="{DB7066F9-6A50-4AC2-AE05-C1850DCE73FC}" srcOrd="0" destOrd="0" parTransId="{4A290DE8-1118-4F88-8F27-DD1DFF4FC15D}" sibTransId="{9A4FA07A-0072-4E17-A007-89EBA857942B}"/>
    <dgm:cxn modelId="{BEA5D3F1-1EFE-4F9A-B0B2-83159B9A3D13}" type="presOf" srcId="{7AF43436-71DF-4070-B8DB-5CD9178DF68F}" destId="{516D08DD-8281-4857-9B86-F964B470F828}" srcOrd="0" destOrd="0" presId="urn:microsoft.com/office/officeart/2016/7/layout/VerticalSolidActionList"/>
    <dgm:cxn modelId="{D8F68DF3-22DA-4284-B24C-5B32EE45930A}" type="presOf" srcId="{9225D97E-182A-4132-8A21-722C5A300C86}" destId="{C9B89CA2-90B3-4E0B-B18A-24025112514F}" srcOrd="0" destOrd="0" presId="urn:microsoft.com/office/officeart/2016/7/layout/VerticalSolidActionList"/>
    <dgm:cxn modelId="{A859462F-EB50-4D95-83F2-75E070719F53}" type="presParOf" srcId="{D7E7A35D-3814-4BB0-96AD-70ED988F7F8B}" destId="{B9A5EFC8-D944-4B98-8A1B-831968A2B6FF}" srcOrd="0" destOrd="0" presId="urn:microsoft.com/office/officeart/2016/7/layout/VerticalSolidActionList"/>
    <dgm:cxn modelId="{80D1A320-5DA0-4D1D-A0AB-FC25BE7A5978}" type="presParOf" srcId="{B9A5EFC8-D944-4B98-8A1B-831968A2B6FF}" destId="{0AB3753B-3DD9-4A2D-9B78-AEE01885B461}" srcOrd="0" destOrd="0" presId="urn:microsoft.com/office/officeart/2016/7/layout/VerticalSolidActionList"/>
    <dgm:cxn modelId="{E9D060C6-592A-42AE-B17A-08D763F77038}" type="presParOf" srcId="{B9A5EFC8-D944-4B98-8A1B-831968A2B6FF}" destId="{E8650974-E69C-4EB4-9DC4-8D29548DCE41}" srcOrd="1" destOrd="0" presId="urn:microsoft.com/office/officeart/2016/7/layout/VerticalSolidActionList"/>
    <dgm:cxn modelId="{E7821623-9101-46BA-BFB8-29F01BCE8F4A}" type="presParOf" srcId="{D7E7A35D-3814-4BB0-96AD-70ED988F7F8B}" destId="{4CB3D5D8-BB3B-4A9F-A746-9274ABC6D336}" srcOrd="1" destOrd="0" presId="urn:microsoft.com/office/officeart/2016/7/layout/VerticalSolidActionList"/>
    <dgm:cxn modelId="{C840A5E5-92DF-4CC4-BACC-9FBC8BE8F983}" type="presParOf" srcId="{D7E7A35D-3814-4BB0-96AD-70ED988F7F8B}" destId="{1ECA5324-B3E0-4F7D-A920-204FAEE7E07C}" srcOrd="2" destOrd="0" presId="urn:microsoft.com/office/officeart/2016/7/layout/VerticalSolidActionList"/>
    <dgm:cxn modelId="{8C46F206-6328-4492-823F-29A234F09D2C}" type="presParOf" srcId="{1ECA5324-B3E0-4F7D-A920-204FAEE7E07C}" destId="{516D08DD-8281-4857-9B86-F964B470F828}" srcOrd="0" destOrd="0" presId="urn:microsoft.com/office/officeart/2016/7/layout/VerticalSolidActionList"/>
    <dgm:cxn modelId="{2A25F07A-A68E-4156-ACCC-474217E0B909}" type="presParOf" srcId="{1ECA5324-B3E0-4F7D-A920-204FAEE7E07C}" destId="{C48900C6-B06E-49D2-A4E8-96CBE9189E95}" srcOrd="1" destOrd="0" presId="urn:microsoft.com/office/officeart/2016/7/layout/VerticalSolidActionList"/>
    <dgm:cxn modelId="{837F9C77-C584-4F4F-A1D4-2C070A611D1B}" type="presParOf" srcId="{D7E7A35D-3814-4BB0-96AD-70ED988F7F8B}" destId="{CCB2398E-BE41-4227-B455-DA4A46D97BB9}" srcOrd="3" destOrd="0" presId="urn:microsoft.com/office/officeart/2016/7/layout/VerticalSolidActionList"/>
    <dgm:cxn modelId="{E02A6D67-8940-4843-BE54-1A6BCD78866D}" type="presParOf" srcId="{D7E7A35D-3814-4BB0-96AD-70ED988F7F8B}" destId="{33899A8C-843A-443D-9CCF-9B9D66A4A8B7}" srcOrd="4" destOrd="0" presId="urn:microsoft.com/office/officeart/2016/7/layout/VerticalSolidActionList"/>
    <dgm:cxn modelId="{BE767CD5-85B5-4865-89D7-9E81FF690047}" type="presParOf" srcId="{33899A8C-843A-443D-9CCF-9B9D66A4A8B7}" destId="{E458C6C3-3C32-4A47-8BDD-EE18950F80A6}" srcOrd="0" destOrd="0" presId="urn:microsoft.com/office/officeart/2016/7/layout/VerticalSolidActionList"/>
    <dgm:cxn modelId="{5C467C22-AD1A-4DEE-A4EF-1D66CAD23BE2}" type="presParOf" srcId="{33899A8C-843A-443D-9CCF-9B9D66A4A8B7}" destId="{C9B89CA2-90B3-4E0B-B18A-24025112514F}" srcOrd="1" destOrd="0" presId="urn:microsoft.com/office/officeart/2016/7/layout/VerticalSolidActionList"/>
    <dgm:cxn modelId="{87EB15F3-7474-40FD-A3C7-C457EF82DB56}" type="presParOf" srcId="{D7E7A35D-3814-4BB0-96AD-70ED988F7F8B}" destId="{F853B0AA-6CF6-403B-AC47-5D33E728CCFD}" srcOrd="5" destOrd="0" presId="urn:microsoft.com/office/officeart/2016/7/layout/VerticalSolidActionList"/>
    <dgm:cxn modelId="{C78F44E3-BE34-4E1A-903F-C72724FC4E28}" type="presParOf" srcId="{D7E7A35D-3814-4BB0-96AD-70ED988F7F8B}" destId="{35E49E8D-DF5B-4B3E-A826-A172B2F8F6C4}" srcOrd="6" destOrd="0" presId="urn:microsoft.com/office/officeart/2016/7/layout/VerticalSolidActionList"/>
    <dgm:cxn modelId="{540600BE-C8A0-4191-8F0A-D2F3B2F4C56C}" type="presParOf" srcId="{35E49E8D-DF5B-4B3E-A826-A172B2F8F6C4}" destId="{8102ED74-8006-42F6-B058-9051FD615933}" srcOrd="0" destOrd="0" presId="urn:microsoft.com/office/officeart/2016/7/layout/VerticalSolidActionList"/>
    <dgm:cxn modelId="{56C6AC96-F21E-4220-B894-EB6AB2CDC9FC}" type="presParOf" srcId="{35E49E8D-DF5B-4B3E-A826-A172B2F8F6C4}" destId="{7A06F0E9-89A8-4A64-B447-1DF1D4C9E0F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1FFEB-095E-469E-9E93-147A4C893431}">
      <dsp:nvSpPr>
        <dsp:cNvPr id="0" name=""/>
        <dsp:cNvSpPr/>
      </dsp:nvSpPr>
      <dsp:spPr>
        <a:xfrm>
          <a:off x="0" y="3324"/>
          <a:ext cx="6081204" cy="7081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1B081-2557-40C8-867F-B7A84F5B9E02}">
      <dsp:nvSpPr>
        <dsp:cNvPr id="0" name=""/>
        <dsp:cNvSpPr/>
      </dsp:nvSpPr>
      <dsp:spPr>
        <a:xfrm>
          <a:off x="214216" y="162659"/>
          <a:ext cx="389485" cy="389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25D77-F05D-4F27-B68C-E401EB1959D6}">
      <dsp:nvSpPr>
        <dsp:cNvPr id="0" name=""/>
        <dsp:cNvSpPr/>
      </dsp:nvSpPr>
      <dsp:spPr>
        <a:xfrm>
          <a:off x="817918" y="3324"/>
          <a:ext cx="5263285" cy="7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46" tIns="74946" rIns="74946" bIns="749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Location</a:t>
          </a:r>
        </a:p>
      </dsp:txBody>
      <dsp:txXfrm>
        <a:off x="817918" y="3324"/>
        <a:ext cx="5263285" cy="708154"/>
      </dsp:txXfrm>
    </dsp:sp>
    <dsp:sp modelId="{10BB97E8-351E-4AFA-891A-3586300FF536}">
      <dsp:nvSpPr>
        <dsp:cNvPr id="0" name=""/>
        <dsp:cNvSpPr/>
      </dsp:nvSpPr>
      <dsp:spPr>
        <a:xfrm>
          <a:off x="0" y="888518"/>
          <a:ext cx="6081204" cy="7081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1B2F1-EECB-4E80-BD37-8AAA32D3FFAF}">
      <dsp:nvSpPr>
        <dsp:cNvPr id="0" name=""/>
        <dsp:cNvSpPr/>
      </dsp:nvSpPr>
      <dsp:spPr>
        <a:xfrm>
          <a:off x="214216" y="1047853"/>
          <a:ext cx="389485" cy="389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1C076-BA4A-4DF7-8A3B-02DCF35A93F0}">
      <dsp:nvSpPr>
        <dsp:cNvPr id="0" name=""/>
        <dsp:cNvSpPr/>
      </dsp:nvSpPr>
      <dsp:spPr>
        <a:xfrm>
          <a:off x="817918" y="888518"/>
          <a:ext cx="5263285" cy="7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46" tIns="74946" rIns="74946" bIns="749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Size of Campus/# of students</a:t>
          </a:r>
        </a:p>
      </dsp:txBody>
      <dsp:txXfrm>
        <a:off x="817918" y="888518"/>
        <a:ext cx="5263285" cy="708154"/>
      </dsp:txXfrm>
    </dsp:sp>
    <dsp:sp modelId="{16A0606B-05B4-4176-80D6-0A7FB7478A57}">
      <dsp:nvSpPr>
        <dsp:cNvPr id="0" name=""/>
        <dsp:cNvSpPr/>
      </dsp:nvSpPr>
      <dsp:spPr>
        <a:xfrm>
          <a:off x="0" y="1773712"/>
          <a:ext cx="6081204" cy="7081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0D551-1441-46B5-8A2D-07325B97D657}">
      <dsp:nvSpPr>
        <dsp:cNvPr id="0" name=""/>
        <dsp:cNvSpPr/>
      </dsp:nvSpPr>
      <dsp:spPr>
        <a:xfrm>
          <a:off x="214216" y="1933046"/>
          <a:ext cx="389485" cy="3894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86DF6-82AF-46FF-8755-F6FE37E9A590}">
      <dsp:nvSpPr>
        <dsp:cNvPr id="0" name=""/>
        <dsp:cNvSpPr/>
      </dsp:nvSpPr>
      <dsp:spPr>
        <a:xfrm>
          <a:off x="817918" y="1773712"/>
          <a:ext cx="5263285" cy="7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46" tIns="74946" rIns="74946" bIns="749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Academic Path</a:t>
          </a:r>
        </a:p>
      </dsp:txBody>
      <dsp:txXfrm>
        <a:off x="817918" y="1773712"/>
        <a:ext cx="5263285" cy="708154"/>
      </dsp:txXfrm>
    </dsp:sp>
    <dsp:sp modelId="{90D9CA00-C135-47DE-8312-46576E99C073}">
      <dsp:nvSpPr>
        <dsp:cNvPr id="0" name=""/>
        <dsp:cNvSpPr/>
      </dsp:nvSpPr>
      <dsp:spPr>
        <a:xfrm>
          <a:off x="0" y="2658905"/>
          <a:ext cx="6081204" cy="7081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AAABD-BE2D-4384-91B9-FCB551FD537A}">
      <dsp:nvSpPr>
        <dsp:cNvPr id="0" name=""/>
        <dsp:cNvSpPr/>
      </dsp:nvSpPr>
      <dsp:spPr>
        <a:xfrm>
          <a:off x="214216" y="2818240"/>
          <a:ext cx="389485" cy="3894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88623-CB04-4857-8A11-FC20AADF83D0}">
      <dsp:nvSpPr>
        <dsp:cNvPr id="0" name=""/>
        <dsp:cNvSpPr/>
      </dsp:nvSpPr>
      <dsp:spPr>
        <a:xfrm>
          <a:off x="817918" y="2658905"/>
          <a:ext cx="5263285" cy="7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46" tIns="74946" rIns="74946" bIns="749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Sports/extracurriculars</a:t>
          </a:r>
        </a:p>
      </dsp:txBody>
      <dsp:txXfrm>
        <a:off x="817918" y="2658905"/>
        <a:ext cx="5263285" cy="708154"/>
      </dsp:txXfrm>
    </dsp:sp>
    <dsp:sp modelId="{B2ECB615-EB89-4DDB-A7A2-4D2538A54301}">
      <dsp:nvSpPr>
        <dsp:cNvPr id="0" name=""/>
        <dsp:cNvSpPr/>
      </dsp:nvSpPr>
      <dsp:spPr>
        <a:xfrm>
          <a:off x="0" y="3544099"/>
          <a:ext cx="6081204" cy="7081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D2C1B-4579-448B-996A-5CEEC2BCF97D}">
      <dsp:nvSpPr>
        <dsp:cNvPr id="0" name=""/>
        <dsp:cNvSpPr/>
      </dsp:nvSpPr>
      <dsp:spPr>
        <a:xfrm>
          <a:off x="214216" y="3703434"/>
          <a:ext cx="389485" cy="3894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2A467-E69D-4E04-B59A-CCC62613DC54}">
      <dsp:nvSpPr>
        <dsp:cNvPr id="0" name=""/>
        <dsp:cNvSpPr/>
      </dsp:nvSpPr>
      <dsp:spPr>
        <a:xfrm>
          <a:off x="817918" y="3544099"/>
          <a:ext cx="5263285" cy="7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46" tIns="74946" rIns="74946" bIns="749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Cost/aid</a:t>
          </a:r>
        </a:p>
      </dsp:txBody>
      <dsp:txXfrm>
        <a:off x="817918" y="3544099"/>
        <a:ext cx="5263285" cy="708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8A4A6-F88F-422A-A194-79E4AC84E2BE}">
      <dsp:nvSpPr>
        <dsp:cNvPr id="0" name=""/>
        <dsp:cNvSpPr/>
      </dsp:nvSpPr>
      <dsp:spPr>
        <a:xfrm>
          <a:off x="1234440" y="2248"/>
          <a:ext cx="4937760" cy="1164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95875" rIns="95806" bIns="295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Visit in person or virtually</a:t>
          </a:r>
        </a:p>
      </dsp:txBody>
      <dsp:txXfrm>
        <a:off x="1234440" y="2248"/>
        <a:ext cx="4937760" cy="1164863"/>
      </dsp:txXfrm>
    </dsp:sp>
    <dsp:sp modelId="{9A0CCC5A-644E-4836-9DC3-885AA4031188}">
      <dsp:nvSpPr>
        <dsp:cNvPr id="0" name=""/>
        <dsp:cNvSpPr/>
      </dsp:nvSpPr>
      <dsp:spPr>
        <a:xfrm>
          <a:off x="0" y="2248"/>
          <a:ext cx="1234440" cy="1164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" tIns="115063" rIns="65322" bIns="1150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Visit </a:t>
          </a:r>
        </a:p>
      </dsp:txBody>
      <dsp:txXfrm>
        <a:off x="0" y="2248"/>
        <a:ext cx="1234440" cy="1164863"/>
      </dsp:txXfrm>
    </dsp:sp>
    <dsp:sp modelId="{9D2A02AB-801A-40DB-A1E2-218272E242CE}">
      <dsp:nvSpPr>
        <dsp:cNvPr id="0" name=""/>
        <dsp:cNvSpPr/>
      </dsp:nvSpPr>
      <dsp:spPr>
        <a:xfrm>
          <a:off x="1234440" y="1237003"/>
          <a:ext cx="4937760" cy="1164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95875" rIns="95806" bIns="29587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Look at the dorms/off campus housing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Can you share a bathroom with 5 people?</a:t>
          </a:r>
        </a:p>
      </dsp:txBody>
      <dsp:txXfrm>
        <a:off x="1234440" y="1237003"/>
        <a:ext cx="4937760" cy="1164863"/>
      </dsp:txXfrm>
    </dsp:sp>
    <dsp:sp modelId="{3A0517B2-85C0-4AB8-8364-C92BA3942FCD}">
      <dsp:nvSpPr>
        <dsp:cNvPr id="0" name=""/>
        <dsp:cNvSpPr/>
      </dsp:nvSpPr>
      <dsp:spPr>
        <a:xfrm>
          <a:off x="0" y="1237003"/>
          <a:ext cx="1234440" cy="1164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" tIns="115063" rIns="65322" bIns="1150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</a:t>
          </a:r>
        </a:p>
      </dsp:txBody>
      <dsp:txXfrm>
        <a:off x="0" y="1237003"/>
        <a:ext cx="1234440" cy="1164863"/>
      </dsp:txXfrm>
    </dsp:sp>
    <dsp:sp modelId="{8B9E42A1-03F0-4252-91E5-EECD8710E8F6}">
      <dsp:nvSpPr>
        <dsp:cNvPr id="0" name=""/>
        <dsp:cNvSpPr/>
      </dsp:nvSpPr>
      <dsp:spPr>
        <a:xfrm>
          <a:off x="1234440" y="2471758"/>
          <a:ext cx="4937760" cy="1164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95875" rIns="95806" bIns="29587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 into a classroom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Can you learn in a room of 300?</a:t>
          </a:r>
        </a:p>
      </dsp:txBody>
      <dsp:txXfrm>
        <a:off x="1234440" y="2471758"/>
        <a:ext cx="4937760" cy="1164863"/>
      </dsp:txXfrm>
    </dsp:sp>
    <dsp:sp modelId="{94AD5855-FFC2-4E3D-B384-B6D14D9C3CBA}">
      <dsp:nvSpPr>
        <dsp:cNvPr id="0" name=""/>
        <dsp:cNvSpPr/>
      </dsp:nvSpPr>
      <dsp:spPr>
        <a:xfrm>
          <a:off x="0" y="2471758"/>
          <a:ext cx="1234440" cy="1164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" tIns="115063" rIns="65322" bIns="1150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Go</a:t>
          </a:r>
        </a:p>
      </dsp:txBody>
      <dsp:txXfrm>
        <a:off x="0" y="2471758"/>
        <a:ext cx="1234440" cy="1164863"/>
      </dsp:txXfrm>
    </dsp:sp>
    <dsp:sp modelId="{907265AB-116C-4D78-9037-BAA551B40DF0}">
      <dsp:nvSpPr>
        <dsp:cNvPr id="0" name=""/>
        <dsp:cNvSpPr/>
      </dsp:nvSpPr>
      <dsp:spPr>
        <a:xfrm>
          <a:off x="1234440" y="3706513"/>
          <a:ext cx="4937760" cy="1164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95875" rIns="95806" bIns="29587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Check out the town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Can you live without Starbucks/Chik-fil-a?</a:t>
          </a:r>
        </a:p>
      </dsp:txBody>
      <dsp:txXfrm>
        <a:off x="1234440" y="3706513"/>
        <a:ext cx="4937760" cy="1164863"/>
      </dsp:txXfrm>
    </dsp:sp>
    <dsp:sp modelId="{3050DB65-5F46-4841-B6F7-D5F0E4991AFF}">
      <dsp:nvSpPr>
        <dsp:cNvPr id="0" name=""/>
        <dsp:cNvSpPr/>
      </dsp:nvSpPr>
      <dsp:spPr>
        <a:xfrm>
          <a:off x="0" y="3706513"/>
          <a:ext cx="1234440" cy="1164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" tIns="115063" rIns="65322" bIns="1150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Check out</a:t>
          </a:r>
        </a:p>
      </dsp:txBody>
      <dsp:txXfrm>
        <a:off x="0" y="3706513"/>
        <a:ext cx="1234440" cy="1164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50974-E69C-4EB4-9DC4-8D29548DCE41}">
      <dsp:nvSpPr>
        <dsp:cNvPr id="0" name=""/>
        <dsp:cNvSpPr/>
      </dsp:nvSpPr>
      <dsp:spPr>
        <a:xfrm>
          <a:off x="1036320" y="2007"/>
          <a:ext cx="4145280" cy="1040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0" tIns="264167" rIns="80430" bIns="26416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choose a school because your best friend is going there.</a:t>
          </a:r>
        </a:p>
      </dsp:txBody>
      <dsp:txXfrm>
        <a:off x="1036320" y="2007"/>
        <a:ext cx="4145280" cy="1040029"/>
      </dsp:txXfrm>
    </dsp:sp>
    <dsp:sp modelId="{0AB3753B-3DD9-4A2D-9B78-AEE01885B461}">
      <dsp:nvSpPr>
        <dsp:cNvPr id="0" name=""/>
        <dsp:cNvSpPr/>
      </dsp:nvSpPr>
      <dsp:spPr>
        <a:xfrm>
          <a:off x="0" y="2007"/>
          <a:ext cx="103632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9" tIns="102732" rIns="54839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Not choose</a:t>
          </a:r>
        </a:p>
      </dsp:txBody>
      <dsp:txXfrm>
        <a:off x="0" y="2007"/>
        <a:ext cx="1036320" cy="1040029"/>
      </dsp:txXfrm>
    </dsp:sp>
    <dsp:sp modelId="{C48900C6-B06E-49D2-A4E8-96CBE9189E95}">
      <dsp:nvSpPr>
        <dsp:cNvPr id="0" name=""/>
        <dsp:cNvSpPr/>
      </dsp:nvSpPr>
      <dsp:spPr>
        <a:xfrm>
          <a:off x="1036320" y="1104438"/>
          <a:ext cx="4145280" cy="1040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0" tIns="264167" rIns="80430" bIns="26416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choose a school because your dad and uncles went there.</a:t>
          </a:r>
        </a:p>
      </dsp:txBody>
      <dsp:txXfrm>
        <a:off x="1036320" y="1104438"/>
        <a:ext cx="4145280" cy="1040029"/>
      </dsp:txXfrm>
    </dsp:sp>
    <dsp:sp modelId="{516D08DD-8281-4857-9B86-F964B470F828}">
      <dsp:nvSpPr>
        <dsp:cNvPr id="0" name=""/>
        <dsp:cNvSpPr/>
      </dsp:nvSpPr>
      <dsp:spPr>
        <a:xfrm>
          <a:off x="0" y="1104438"/>
          <a:ext cx="103632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9" tIns="102732" rIns="54839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Not choose</a:t>
          </a:r>
        </a:p>
      </dsp:txBody>
      <dsp:txXfrm>
        <a:off x="0" y="1104438"/>
        <a:ext cx="1036320" cy="1040029"/>
      </dsp:txXfrm>
    </dsp:sp>
    <dsp:sp modelId="{C9B89CA2-90B3-4E0B-B18A-24025112514F}">
      <dsp:nvSpPr>
        <dsp:cNvPr id="0" name=""/>
        <dsp:cNvSpPr/>
      </dsp:nvSpPr>
      <dsp:spPr>
        <a:xfrm>
          <a:off x="1036320" y="2206869"/>
          <a:ext cx="4145280" cy="1040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0" tIns="264167" rIns="80430" bIns="26416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choose a school because you like the mascot.</a:t>
          </a:r>
        </a:p>
      </dsp:txBody>
      <dsp:txXfrm>
        <a:off x="1036320" y="2206869"/>
        <a:ext cx="4145280" cy="1040029"/>
      </dsp:txXfrm>
    </dsp:sp>
    <dsp:sp modelId="{E458C6C3-3C32-4A47-8BDD-EE18950F80A6}">
      <dsp:nvSpPr>
        <dsp:cNvPr id="0" name=""/>
        <dsp:cNvSpPr/>
      </dsp:nvSpPr>
      <dsp:spPr>
        <a:xfrm>
          <a:off x="0" y="2206869"/>
          <a:ext cx="103632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9" tIns="102732" rIns="54839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Not choose</a:t>
          </a:r>
        </a:p>
      </dsp:txBody>
      <dsp:txXfrm>
        <a:off x="0" y="2206869"/>
        <a:ext cx="1036320" cy="1040029"/>
      </dsp:txXfrm>
    </dsp:sp>
    <dsp:sp modelId="{7A06F0E9-89A8-4A64-B447-1DF1D4C9E0FD}">
      <dsp:nvSpPr>
        <dsp:cNvPr id="0" name=""/>
        <dsp:cNvSpPr/>
      </dsp:nvSpPr>
      <dsp:spPr>
        <a:xfrm>
          <a:off x="1036320" y="3309300"/>
          <a:ext cx="4145280" cy="1040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0" tIns="264167" rIns="80430" bIns="26416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CHOOSE the school that feels right to you and offers almost everything you want.</a:t>
          </a:r>
        </a:p>
      </dsp:txBody>
      <dsp:txXfrm>
        <a:off x="1036320" y="3309300"/>
        <a:ext cx="4145280" cy="1040029"/>
      </dsp:txXfrm>
    </dsp:sp>
    <dsp:sp modelId="{8102ED74-8006-42F6-B058-9051FD615933}">
      <dsp:nvSpPr>
        <dsp:cNvPr id="0" name=""/>
        <dsp:cNvSpPr/>
      </dsp:nvSpPr>
      <dsp:spPr>
        <a:xfrm>
          <a:off x="0" y="3309300"/>
          <a:ext cx="103632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9" tIns="102732" rIns="54839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CHOOSE</a:t>
          </a:r>
        </a:p>
      </dsp:txBody>
      <dsp:txXfrm>
        <a:off x="0" y="3309300"/>
        <a:ext cx="1036320" cy="1040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5F8C-42FB-0520-20E4-CB755F704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9E209-2429-46F9-0212-2C191B747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FA2A-D360-7AF2-4E15-BF4354EB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C1A1A-0469-848D-67C1-ED30FF00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983FE-2423-2D6C-53F5-853736AA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7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9249-89D2-C50A-A11A-4515018D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1739D-59A3-5E76-CCE4-D69FBA7E6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F4A9A-A42A-D869-85B2-331F9D05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E2C73-6B21-7218-5A01-B2B1DFA8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CD57A-C5B0-D3B6-FF78-721F3C57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C651F-581A-1096-04FE-193F44BE3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93472-907C-1412-B910-C12AEEECC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53649-3FC1-A189-A1FE-6CAE7C63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EF0B5-585C-4B03-B462-782AD8C0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8E70-7C04-4F2B-29E6-08032E04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1678-02B3-D255-A2CA-80AAEAB7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9953-B7D1-1CD2-0860-C67F8B9E8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8437E-E637-2EA0-7714-2C908C92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CE5D-36C9-1D46-D15E-472F044E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A833-122C-9792-27B3-16E87144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8616-B5DB-ACB9-D750-D5EAF97F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BB415-E0E7-9087-4644-A8434647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06A8D-3771-F675-E084-D95BB0C0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A9F0-83C7-7928-2904-0DAB698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CCF8-81E1-F075-419D-DF083FEF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81E8-86A9-990B-3779-638AB061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1B8E-5A46-4A1D-3FC1-CBBD36B88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483A-0898-B825-1839-EF346CC77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47040-BAD9-88FA-1137-72F996A8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46C2F-3166-0242-C061-C42179E6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9F723-3EC3-68FC-EC2D-CCC56C61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D7A0-7765-4CD3-1466-5A89CCAC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91140-E068-F9FF-FBAE-DD4003E01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9D5FE-7FB4-EFBE-E4A1-C7C2C4033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83174-F935-50AD-8600-4885E139D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121C7-5079-E675-7482-9A0B04FCE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28250-870D-D9AF-3593-51816663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B6B07-9558-A599-CB0D-50D52948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40194-CB9C-DEC5-94B5-719DF1C8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726D-7682-FAAA-8F06-4D0BC5E9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02789-F282-AA42-CF61-1CBBAC66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CC790-5F84-35C2-9D20-27CCD866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4C9D9-A560-CF2B-F525-07E0DC6D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1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CB8C3-7D3C-FA5B-2532-A78C1EF7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231C7-A9E9-C839-4790-12824490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CDDED-D419-901F-8D37-49777E0D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8C40-E1B4-26A6-005B-5BEDD9AD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0E5B2-CD73-A07F-371E-298D4B1A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5FAD-5338-4BEE-BF19-FBE61D42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FBE0E-D34F-6358-30B9-BD621FF1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14ED-73E0-640B-D490-9E0C8BEA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5CA9-7799-B522-E8F9-15F2245C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52E-FB61-1C0F-249B-CC8518E7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66351-F980-8788-0AAB-B85F17A0F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F6F15-50F0-F56E-8D09-6AD05D692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8E81-C560-C409-2046-A4F0072B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B2EB0-FBFC-D25F-33A0-F6B3BB59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39178-C87E-2EEA-2D2A-48D04557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924BE-FAB9-2ADF-6ACC-F9146870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EEE3-0FB1-1754-6453-2C53B9E7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3BF9-0A71-B1E6-FF77-8B5AC5E1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E4E2-9C1B-44A5-BFFB-16E9E060833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ED731-EFBA-F8DB-ADAD-67F0BD696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54984-2F2B-9B37-0401-DF5C59E5F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BC6D-BDCB-4438-AADC-70322475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Sample%20Student%20Resume.pdf" TargetMode="External"/><Relationship Id="rId2" Type="http://schemas.openxmlformats.org/officeDocument/2006/relationships/hyperlink" Target="https://manateecountyschools-my.sharepoint.com/personal/purpusc_manateeschools_net/Documents/Desktop/Sample%20Student%20Resume.docx?web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ommonapp.org/plan/your-path-to-college/11th-grad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unselors.collegeboard.org/college-application/early-decision-action#:~:text=Early%20decision%20plans%20are%20binding,reply%20date%20of%20May%201.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manateeschools.net/Page/109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loridastudentfinancialaid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8expdA3WDt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AA15-9B67-EDC7-8FF2-A14562090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BA89B-29D6-64C5-C783-EBDE349BE1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A8A5B-D6F8-DF25-23CC-254C5DDA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251969"/>
            <a:ext cx="8449854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3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F1EF-4F1C-2A00-D407-9597081E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Finding “your” perfect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C9B9-A483-224E-77C5-2A97D262C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your priorities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14E5151-5207-7751-51C6-7E7B34689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3" y="365125"/>
            <a:ext cx="1143000" cy="1152525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8B68456-A05D-D67A-AC3E-723FE40D3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272955"/>
              </p:ext>
            </p:extLst>
          </p:nvPr>
        </p:nvGraphicFramePr>
        <p:xfrm>
          <a:off x="5344357" y="1825625"/>
          <a:ext cx="6081204" cy="425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73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BCAE5-6934-4A08-9D65-2CA72F5CA7E7}"/>
              </a:ext>
            </a:extLst>
          </p:cNvPr>
          <p:cNvSpPr txBox="1"/>
          <p:nvPr/>
        </p:nvSpPr>
        <p:spPr>
          <a:xfrm>
            <a:off x="342900" y="821094"/>
            <a:ext cx="5078186" cy="5396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    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               </a:t>
            </a:r>
            <a:r>
              <a:rPr lang="en-US" sz="2000" b="1" dirty="0"/>
              <a:t>Consider Your Admissions Chances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Dream School (2)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Realistic School (3/4)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Safety School (1/2)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7A0B7-CAC5-459E-93FF-88E524E8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083" y="640080"/>
            <a:ext cx="5780145" cy="557784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58FF3FF-5179-A022-E10F-3AD841798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39679"/>
            <a:ext cx="1010116" cy="10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7F55-F2DD-4674-B41C-7FC70401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Visit the Campus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26187DC-E1D0-6F46-10B0-20A198653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69762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0A3E2-F4B6-40EF-8622-BCC8DEDB1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16001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FCA7866-51DA-BAE6-F2A1-0AFB703DA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" y="904873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0B927-C63A-435B-B28D-1E8D33B5F8D0}"/>
              </a:ext>
            </a:extLst>
          </p:cNvPr>
          <p:cNvSpPr txBox="1"/>
          <p:nvPr/>
        </p:nvSpPr>
        <p:spPr>
          <a:xfrm>
            <a:off x="1168400" y="457200"/>
            <a:ext cx="72263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Stay Local</a:t>
            </a:r>
          </a:p>
          <a:p>
            <a:r>
              <a:rPr lang="en-US" dirty="0"/>
              <a:t>	</a:t>
            </a:r>
            <a:r>
              <a:rPr lang="en-US" b="1" dirty="0"/>
              <a:t>Manatee Technical College (MTC</a:t>
            </a:r>
            <a:r>
              <a:rPr lang="en-US" dirty="0"/>
              <a:t>)</a:t>
            </a:r>
          </a:p>
          <a:p>
            <a:r>
              <a:rPr lang="en-US" dirty="0"/>
              <a:t>		Most certificates are accomplished in less 			than 1 year.</a:t>
            </a:r>
          </a:p>
          <a:p>
            <a:r>
              <a:rPr lang="en-US" dirty="0"/>
              <a:t>		Jobs are waiting.  Local and national 				employers are waiting for the students to 			get certified.</a:t>
            </a:r>
          </a:p>
          <a:p>
            <a:endParaRPr lang="en-US" dirty="0"/>
          </a:p>
          <a:p>
            <a:r>
              <a:rPr lang="en-US" dirty="0"/>
              <a:t>	Fire school, Police Academy, Massage school, welding, cyber security, culinary, CAD design, HVAC &amp; 	Auto/Marine repair are just a few of the certificates offered.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State College of Florida (SCF)</a:t>
            </a:r>
          </a:p>
          <a:p>
            <a:r>
              <a:rPr lang="en-US" b="1" dirty="0"/>
              <a:t>		</a:t>
            </a:r>
            <a:r>
              <a:rPr lang="en-US" dirty="0"/>
              <a:t>Offering 2 and 4 years degrees.  </a:t>
            </a:r>
          </a:p>
          <a:p>
            <a:r>
              <a:rPr lang="en-US" b="1" dirty="0"/>
              <a:t>		</a:t>
            </a:r>
            <a:r>
              <a:rPr lang="en-US" dirty="0"/>
              <a:t>Some programs are certificate and degree 			   programs</a:t>
            </a:r>
          </a:p>
          <a:p>
            <a:r>
              <a:rPr lang="en-US" dirty="0"/>
              <a:t>		Offers some aspects of “college life” with clubs, 			sports and extracurriculars</a:t>
            </a:r>
          </a:p>
          <a:p>
            <a:endParaRPr lang="en-US" dirty="0"/>
          </a:p>
          <a:p>
            <a:r>
              <a:rPr lang="en-US" dirty="0"/>
              <a:t>With both of these amazing options the costs are lower, and they offer financial aid.  Both of these school are worth touring.  You will be impressed.		</a:t>
            </a:r>
          </a:p>
          <a:p>
            <a:endParaRPr lang="en-US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F8D2B3E-DD62-D2FC-CAD9-231EA6AF4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1" y="366989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92A7-3599-4643-AA91-F9CF996F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Finding “Your” Perfect School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46B405A-E65E-0E1F-B368-D372477667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8458BC17-DC58-A493-8C9E-8F23098C2A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2" y="385324"/>
            <a:ext cx="1143000" cy="1152525"/>
          </a:xfrm>
        </p:spPr>
      </p:pic>
    </p:spTree>
    <p:extLst>
      <p:ext uri="{BB962C8B-B14F-4D97-AF65-F5344CB8AC3E}">
        <p14:creationId xmlns:p14="http://schemas.microsoft.com/office/powerpoint/2010/main" val="201545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A8E0-8349-89C4-3C65-04068EC3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      Resumes, College Applications, &amp; Letters of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0834-82B7-D55F-0888-F0351373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337641"/>
            <a:ext cx="7071301" cy="368038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>
              <a:lnSpc>
                <a:spcPct val="100000"/>
              </a:lnSpc>
            </a:pPr>
            <a:r>
              <a:rPr lang="en-US" sz="2400" b="1" dirty="0"/>
              <a:t>Dr. Carmen Purpus, College &amp; Career Advisor at Lakewood Ranch High School</a:t>
            </a:r>
            <a:endParaRPr lang="en-US" sz="2400" b="1" dirty="0">
              <a:cs typeface="Calibri"/>
            </a:endParaRPr>
          </a:p>
          <a:p>
            <a:endParaRPr lang="en-US" sz="2000" b="1" dirty="0"/>
          </a:p>
          <a:p>
            <a:endParaRPr lang="en-US" sz="2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AAB5B55-F855-61FA-22AF-DC89E003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42" y="1330134"/>
            <a:ext cx="1907236" cy="192313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A174A3-ADDD-31BA-C666-10C0E72F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27" y="4021495"/>
            <a:ext cx="1343608" cy="12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A367-E74B-7B31-1F54-D512AB39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96" y="349466"/>
            <a:ext cx="10515600" cy="1325563"/>
          </a:xfrm>
        </p:spPr>
        <p:txBody>
          <a:bodyPr/>
          <a:lstStyle/>
          <a:p>
            <a:r>
              <a:rPr lang="en-US" b="1" dirty="0"/>
              <a:t>      Why have a Resume?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73C2447-D6CD-ED80-3E0E-2DC4A39D0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applications</a:t>
            </a:r>
          </a:p>
          <a:p>
            <a:r>
              <a:rPr lang="en-US" dirty="0"/>
              <a:t>Scholarships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Letters of recommendation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ED5133-EA3D-33D7-0FA0-3BB839D6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510" y="1501991"/>
            <a:ext cx="6455607" cy="3854018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5FA35F1-85E1-EF06-86C7-D496AE669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4" y="435984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4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A1BA-4F6D-F0F5-CDB2-3D77D63B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2A66-C5C0-4C2C-1A8A-8127B8B6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17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E101A"/>
                </a:solidFill>
                <a:effectLst/>
              </a:rPr>
              <a:t>4 Key Parts: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E101A"/>
              </a:solidFill>
              <a:effectLst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E101A"/>
                </a:solidFill>
                <a:effectLst/>
              </a:rPr>
              <a:t>A high school student's resume will look slightly different from a professional one. These are the sections to include in the suggested order they should appear: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E101A"/>
              </a:solidFill>
              <a:effectLst/>
            </a:endParaRP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Education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Students can list their high school, but it should also include 	achievements, such as being on the honor roll or taking 	advanced courses.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721674D-B4D1-1E2A-0B8D-DAF3B75D4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2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F77A-2277-0564-C286-765DB50F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b="1" dirty="0"/>
              <a:t>Resume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6C2F-4519-88A6-2198-BC67F83A2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Experience</a:t>
            </a:r>
          </a:p>
          <a:p>
            <a:pPr marL="0" indent="0">
              <a:buNone/>
            </a:pPr>
            <a:r>
              <a:rPr lang="en-US" sz="2400" dirty="0"/>
              <a:t>	Previous job experience - can include babysitting, lawn mowing, etc.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Skills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List computer and online research skills, customer service, 	communication, 	and detail-oriented skills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b="1" dirty="0"/>
              <a:t>Activities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Extracurricular activities and volunteering can set a student apart from 	others. Even if a student only volunteered for one semester, that's still a 	relevant experience to include.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BA57110-1CB8-3DD8-916D-9291B7B4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" y="451643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E178-5A0C-4066-BA33-4B8D49CD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b="1" dirty="0"/>
              <a:t>Resume,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BAFBC-36BA-7A35-11F9-98A5CB01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Note:</a:t>
            </a:r>
          </a:p>
          <a:p>
            <a:pPr marL="0" indent="0">
              <a:buNone/>
            </a:pPr>
            <a:r>
              <a:rPr lang="en-US" dirty="0"/>
              <a:t>Use action verbs—assisted, helped, arranged, managed—to describe the student's previous experiences. These words help the employer visualize the student as actively involved.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7639F-0B03-865A-43D9-1723BA634457}"/>
              </a:ext>
            </a:extLst>
          </p:cNvPr>
          <p:cNvSpPr txBox="1"/>
          <p:nvPr/>
        </p:nvSpPr>
        <p:spPr>
          <a:xfrm>
            <a:off x="5107599" y="3539629"/>
            <a:ext cx="2992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assessed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EC2EC-B40A-65AA-F411-E13D812AD7ED}"/>
              </a:ext>
            </a:extLst>
          </p:cNvPr>
          <p:cNvSpPr/>
          <p:nvPr/>
        </p:nvSpPr>
        <p:spPr>
          <a:xfrm>
            <a:off x="1137914" y="3539629"/>
            <a:ext cx="3133230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motivated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37960-EC24-6643-7937-775817AB6DA0}"/>
              </a:ext>
            </a:extLst>
          </p:cNvPr>
          <p:cNvSpPr txBox="1"/>
          <p:nvPr/>
        </p:nvSpPr>
        <p:spPr>
          <a:xfrm rot="20808869">
            <a:off x="1000548" y="4685239"/>
            <a:ext cx="4653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contributed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FF3D8-FD21-0FD0-B3CC-05066C1F939B}"/>
              </a:ext>
            </a:extLst>
          </p:cNvPr>
          <p:cNvSpPr/>
          <p:nvPr/>
        </p:nvSpPr>
        <p:spPr>
          <a:xfrm rot="2804313">
            <a:off x="7319584" y="4238039"/>
            <a:ext cx="423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demonstrated</a:t>
            </a:r>
            <a:endParaRPr lang="en-US" sz="5400" b="1" cap="none" spc="0" dirty="0">
              <a:ln w="13462">
                <a:solidFill>
                  <a:srgbClr val="7030A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A6F1B-97F4-0CB6-D96A-6F724BB33164}"/>
              </a:ext>
            </a:extLst>
          </p:cNvPr>
          <p:cNvSpPr/>
          <p:nvPr/>
        </p:nvSpPr>
        <p:spPr>
          <a:xfrm>
            <a:off x="4458884" y="4781308"/>
            <a:ext cx="174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551FB-F136-292C-A955-0B4EDDBCB310}"/>
              </a:ext>
            </a:extLst>
          </p:cNvPr>
          <p:cNvSpPr/>
          <p:nvPr/>
        </p:nvSpPr>
        <p:spPr>
          <a:xfrm rot="19969597">
            <a:off x="6686919" y="4966614"/>
            <a:ext cx="2316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chaired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D5D6F7D-1D18-0F83-B7B7-6C9E009A9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1" y="392361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AEBDD3-B56F-481F-B681-E422663D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E9C-98FB-04EC-2F1E-A7E6C287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en-US" b="1" dirty="0"/>
              <a:t>          Welcome Juniors and Parents!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F6C5DF0-7223-5A13-D8E7-B528D11D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4" y="2283774"/>
            <a:ext cx="3274548" cy="3301835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EB99D-9348-4876-01FB-EEF3FF101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900" y="2265416"/>
            <a:ext cx="5954298" cy="383727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Get ready for Senior year now!</a:t>
            </a:r>
          </a:p>
          <a:p>
            <a:r>
              <a:rPr lang="en-US" sz="2000" dirty="0"/>
              <a:t>Great information from the College &amp; Career Advisors from all 7 High Schools!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658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7099-8D9D-39E9-66AD-FA29081B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b="1" dirty="0"/>
              <a:t>Sample Resume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7BA073-0F1B-3C21-D82B-3F5B83CA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Sample Student Resume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Sample Student Resume.pdf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5FA6710-2524-86DC-D894-AB3FCA62A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14" y="365125"/>
            <a:ext cx="4644903" cy="6090778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ADD469E-9791-CD9C-4ABB-0EF4C908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5" y="39416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7BF-BF74-451A-36A2-A4258FD6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b="1" dirty="0"/>
              <a:t>College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19B2-161B-AF00-F4AB-D2F3BD72B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41" y="1802200"/>
            <a:ext cx="11119622" cy="457920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700" dirty="0"/>
              <a:t>Create a list of 3-6 schools. 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sz="3700" dirty="0"/>
              <a:t>Create a Common App account.</a:t>
            </a:r>
            <a:endParaRPr lang="en-US" sz="3700" dirty="0">
              <a:cs typeface="Calibri" panose="020F0502020204030204"/>
            </a:endParaRPr>
          </a:p>
          <a:p>
            <a:pPr marL="1097280" indent="-457200">
              <a:lnSpc>
                <a:spcPct val="120000"/>
              </a:lnSpc>
            </a:pPr>
            <a:r>
              <a:rPr lang="en-US" sz="3700" b="0" i="0" dirty="0">
                <a:solidFill>
                  <a:srgbClr val="202124"/>
                </a:solidFill>
                <a:effectLst/>
              </a:rPr>
              <a:t>The Common App </a:t>
            </a:r>
            <a:r>
              <a:rPr lang="en-US" sz="3700" b="0" i="0" dirty="0">
                <a:solidFill>
                  <a:srgbClr val="040C28"/>
                </a:solidFill>
                <a:effectLst/>
              </a:rPr>
              <a:t>allows you to apply to multiple schools at once</a:t>
            </a:r>
            <a:r>
              <a:rPr lang="en-US" sz="3700" b="0" i="0" dirty="0">
                <a:solidFill>
                  <a:srgbClr val="202124"/>
                </a:solidFill>
                <a:effectLst/>
              </a:rPr>
              <a:t>.</a:t>
            </a:r>
            <a:r>
              <a:rPr lang="en-US" sz="3700" dirty="0">
                <a:solidFill>
                  <a:srgbClr val="202124"/>
                </a:solidFill>
              </a:rPr>
              <a:t> </a:t>
            </a:r>
            <a:endParaRPr lang="en-US" sz="3700" b="0" i="0" dirty="0">
              <a:solidFill>
                <a:srgbClr val="202124"/>
              </a:solidFill>
              <a:effectLst/>
              <a:cs typeface="Calibri" panose="020F0502020204030204"/>
            </a:endParaRPr>
          </a:p>
          <a:p>
            <a:pPr marL="1097280" indent="-457200">
              <a:lnSpc>
                <a:spcPct val="120000"/>
              </a:lnSpc>
            </a:pPr>
            <a:r>
              <a:rPr lang="en-US" sz="3700" dirty="0">
                <a:solidFill>
                  <a:srgbClr val="202124"/>
                </a:solidFill>
              </a:rPr>
              <a:t>Nearly </a:t>
            </a:r>
            <a:r>
              <a:rPr lang="en-US" sz="3700" b="0" i="0" dirty="0">
                <a:solidFill>
                  <a:srgbClr val="202124"/>
                </a:solidFill>
                <a:effectLst/>
              </a:rPr>
              <a:t>700 colleges and universities</a:t>
            </a:r>
            <a:endParaRPr lang="en-US" sz="3700" b="0" i="0" dirty="0">
              <a:solidFill>
                <a:srgbClr val="202124"/>
              </a:solidFill>
              <a:effectLst/>
              <a:cs typeface="Calibri" panose="020F0502020204030204"/>
            </a:endParaRPr>
          </a:p>
          <a:p>
            <a:pPr marL="1097280" indent="-457200">
              <a:lnSpc>
                <a:spcPct val="120000"/>
              </a:lnSpc>
            </a:pPr>
            <a:r>
              <a:rPr lang="en-US" sz="3700" b="0" i="0" dirty="0">
                <a:solidFill>
                  <a:srgbClr val="202124"/>
                </a:solidFill>
                <a:effectLst/>
              </a:rPr>
              <a:t>All 4-year Public Universities in Florida accept The Common Application except for Florida International University (FIU), own institutional application. </a:t>
            </a:r>
            <a:endParaRPr lang="en-US" sz="3700" b="0" i="0" dirty="0">
              <a:solidFill>
                <a:srgbClr val="202124"/>
              </a:solidFill>
              <a:effectLst/>
              <a:cs typeface="Calibri" panose="020F0502020204030204"/>
            </a:endParaRPr>
          </a:p>
          <a:p>
            <a:pPr marL="640080" indent="0">
              <a:lnSpc>
                <a:spcPct val="120000"/>
              </a:lnSpc>
              <a:buNone/>
            </a:pPr>
            <a:r>
              <a:rPr lang="en-US" sz="3100" b="1" cap="all" dirty="0">
                <a:solidFill>
                  <a:srgbClr val="000000"/>
                </a:solidFill>
              </a:rPr>
              <a:t>“</a:t>
            </a:r>
            <a:r>
              <a:rPr lang="en-US" sz="3100" b="0" i="0" dirty="0">
                <a:solidFill>
                  <a:srgbClr val="000000"/>
                </a:solidFill>
                <a:effectLst/>
              </a:rPr>
              <a:t>Now is a great time to start exploring the application so you know what questions you’ll be asked. You can create a Common App account at any time, and your account can rollover from year to year, using the same username and password</a:t>
            </a:r>
            <a:r>
              <a:rPr lang="en-US" sz="3100" dirty="0">
                <a:solidFill>
                  <a:srgbClr val="000000"/>
                </a:solidFill>
              </a:rPr>
              <a:t>." </a:t>
            </a:r>
            <a:endParaRPr lang="en-US" sz="14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64008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NeutrifStudio-Regular"/>
              </a:rPr>
              <a:t>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Roboto"/>
                <a:ea typeface="Roboto"/>
                <a:cs typeface="Roboto"/>
                <a:hlinkClick r:id="rId2"/>
              </a:rPr>
              <a:t>https://www.commonapp.org/plan/your-path-to-college/11th-grade</a:t>
            </a:r>
            <a:endParaRPr lang="en-US" sz="1400" b="0" i="0">
              <a:solidFill>
                <a:srgbClr val="000000"/>
              </a:solidFill>
              <a:effectLst/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NeutrifStudio-Regular"/>
            </a:endParaRPr>
          </a:p>
          <a:p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E4E7A23-620D-994A-8805-E5768F39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8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4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36AD-831B-6C21-14F8-FB79C2A4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College Applications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2668-051F-D36E-D294-D2B492EF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2141537"/>
            <a:ext cx="1084851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should I apply to college?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Submit Early Decision Applications in early Fall of senior year – typically by November 1.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Response usually by mid-December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Withdraw all other applications.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Submit Early Action Applications in late Fall of senior year – typically by December 1. Commit by May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Submit Regular Admissions in early spring: typically, by March 1.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Submit Rolling Admissions year-round – no hard deadline.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/>
            <a:r>
              <a:rPr lang="en-US" sz="2800" dirty="0"/>
              <a:t>Early Decision </a:t>
            </a:r>
            <a:r>
              <a:rPr lang="en-US" dirty="0"/>
              <a:t>(binding) vs. Early Action (non-binding)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ED and EA facts</a:t>
            </a:r>
            <a:r>
              <a:rPr lang="en-US" dirty="0"/>
              <a:t>                                      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D747E4-F6F5-E0F7-BF5A-77A019B1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0487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9C6D-F4A1-BE88-B16D-5B84603C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College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E0C4C-BCC8-5355-BB65-C2BFBE61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that Most Affect Admission Decisions:</a:t>
            </a:r>
          </a:p>
          <a:p>
            <a:pPr lvl="1"/>
            <a:r>
              <a:rPr lang="en-US" b="0" i="0" dirty="0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Courses taken</a:t>
            </a:r>
          </a:p>
          <a:p>
            <a:pPr lvl="1"/>
            <a:r>
              <a:rPr lang="en-US" b="0" i="0" dirty="0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Grades received</a:t>
            </a:r>
          </a:p>
          <a:p>
            <a:pPr lvl="1"/>
            <a:r>
              <a:rPr lang="en-US" b="0" i="0" dirty="0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Class rank</a:t>
            </a:r>
          </a:p>
          <a:p>
            <a:pPr lvl="1"/>
            <a:r>
              <a:rPr lang="en-US" b="0" i="0" dirty="0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Standardized test scores</a:t>
            </a:r>
          </a:p>
          <a:p>
            <a:pPr lvl="1"/>
            <a:r>
              <a:rPr lang="en-US" b="0" i="0" dirty="0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Personal statements and essays</a:t>
            </a:r>
          </a:p>
          <a:p>
            <a:pPr lvl="1"/>
            <a:r>
              <a:rPr lang="en-US" b="0" i="0" dirty="0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Recommendations</a:t>
            </a:r>
          </a:p>
          <a:p>
            <a:pPr lvl="1"/>
            <a:r>
              <a:rPr lang="en-US" b="0" i="0" dirty="0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Extracurricular activities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Florida Application Deadlines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Yellowfish moving against the direction of a school of white fish">
            <a:extLst>
              <a:ext uri="{FF2B5EF4-FFF2-40B4-BE49-F238E27FC236}">
                <a16:creationId xmlns:a16="http://schemas.microsoft.com/office/drawing/2014/main" id="{F760818F-6081-988A-530D-4DA4CB121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79" y="2706256"/>
            <a:ext cx="3560619" cy="237374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FC67695-FC8B-ED8E-05C9-249B4B93D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1" y="451643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49F8-7CE1-6906-2ED8-394214D9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Letters of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1536-69A6-22AA-3DD5-11664057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Allow the students’ prospective colleges to see the student through the eyes of a trusted teacher, counselor, or mentor.</a:t>
            </a:r>
          </a:p>
          <a:p>
            <a:r>
              <a:rPr lang="en-US" dirty="0"/>
              <a:t>Whom to ask?</a:t>
            </a:r>
          </a:p>
          <a:p>
            <a:pPr lvl="1"/>
            <a:r>
              <a:rPr lang="en-US" dirty="0"/>
              <a:t>Counselor</a:t>
            </a:r>
          </a:p>
          <a:p>
            <a:pPr lvl="1"/>
            <a:r>
              <a:rPr lang="en-US" dirty="0"/>
              <a:t>Teacher</a:t>
            </a:r>
          </a:p>
          <a:p>
            <a:pPr lvl="1"/>
            <a:r>
              <a:rPr lang="en-US" dirty="0"/>
              <a:t>Other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363636"/>
                </a:solidFill>
                <a:effectLst/>
                <a:latin typeface="Raleway"/>
              </a:rPr>
              <a:t>	</a:t>
            </a:r>
            <a:endParaRPr lang="en-US" dirty="0">
              <a:solidFill>
                <a:srgbClr val="363636"/>
              </a:solidFill>
              <a:latin typeface="Raleway"/>
            </a:endParaRPr>
          </a:p>
          <a:p>
            <a:pPr marL="457200" lvl="1" indent="0">
              <a:buNone/>
            </a:pPr>
            <a:r>
              <a:rPr lang="en-US" dirty="0">
                <a:latin typeface="Raleway"/>
              </a:rPr>
              <a:t>Note: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dirty="0">
                <a:latin typeface="Raleway"/>
              </a:rPr>
              <a:t>Some</a:t>
            </a:r>
            <a:r>
              <a:rPr lang="en-US" b="0" i="0" dirty="0">
                <a:effectLst/>
                <a:latin typeface="Raleway"/>
              </a:rPr>
              <a:t> schools have </a:t>
            </a:r>
            <a:r>
              <a:rPr lang="en-US" b="1" i="0" dirty="0">
                <a:effectLst/>
                <a:latin typeface="Raleway"/>
              </a:rPr>
              <a:t>specific recommendations for whom you 	should ask</a:t>
            </a:r>
            <a:r>
              <a:rPr lang="en-US" b="0" i="0" dirty="0">
                <a:effectLst/>
                <a:latin typeface="Raleway"/>
              </a:rPr>
              <a:t> to write letters on your behalf.</a:t>
            </a:r>
            <a:endParaRPr lang="en-US">
              <a:cs typeface="Calibri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0E1532F-FC57-EA50-2560-A8CB3B32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3" y="451643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42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AD3B-9C40-362E-74C3-0870290D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Letters of Recommendation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BBA85-6999-0E9A-06ED-013A8497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 fontAlgn="base">
              <a:buNone/>
            </a:pPr>
            <a:r>
              <a:rPr lang="en-US" b="1" i="0" dirty="0">
                <a:solidFill>
                  <a:srgbClr val="1C2A50"/>
                </a:solidFill>
                <a:effectLst/>
                <a:latin typeface="Raleway" panose="020B0503030101060003" pitchFamily="34" charset="0"/>
              </a:rPr>
              <a:t>How to Submit Your Letters of Recommendation Through the Common App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2600" b="0" i="0" dirty="0">
                <a:effectLst/>
                <a:latin typeface="Raleway"/>
              </a:rPr>
              <a:t>Steps:</a:t>
            </a:r>
          </a:p>
          <a:p>
            <a:pPr fontAlgn="base">
              <a:lnSpc>
                <a:spcPct val="110000"/>
              </a:lnSpc>
            </a:pPr>
            <a:r>
              <a:rPr lang="en-US" sz="2400" b="0" i="0" dirty="0">
                <a:effectLst/>
                <a:latin typeface="Raleway"/>
              </a:rPr>
              <a:t>Choose and </a:t>
            </a:r>
            <a:r>
              <a:rPr lang="en-US" sz="2400" dirty="0">
                <a:latin typeface="Raleway"/>
              </a:rPr>
              <a:t>a</a:t>
            </a:r>
            <a:r>
              <a:rPr lang="en-US" sz="2400" b="0" i="0" dirty="0">
                <a:effectLst/>
                <a:latin typeface="Raleway"/>
              </a:rPr>
              <a:t>sk people to submit a letter of recommendation on your behalf (by email or in person).</a:t>
            </a:r>
          </a:p>
          <a:p>
            <a:pPr algn="l" fontAlgn="base">
              <a:lnSpc>
                <a:spcPct val="110000"/>
              </a:lnSpc>
            </a:pPr>
            <a:r>
              <a:rPr lang="en-US" sz="2400" b="0" i="0" dirty="0">
                <a:effectLst/>
                <a:latin typeface="Raleway"/>
              </a:rPr>
              <a:t>Email them your resume, college list, and other information about you to give them more context.</a:t>
            </a:r>
          </a:p>
          <a:p>
            <a:pPr algn="l" fontAlgn="base">
              <a:lnSpc>
                <a:spcPct val="110000"/>
              </a:lnSpc>
            </a:pPr>
            <a:r>
              <a:rPr lang="en-US" sz="2400" b="0" i="0" dirty="0">
                <a:effectLst/>
                <a:latin typeface="Raleway"/>
              </a:rPr>
              <a:t>After August 1st, log into the Common Application website, and add your recommenders to your “Invite and Manage Recommenders” list.</a:t>
            </a:r>
          </a:p>
          <a:p>
            <a:pPr algn="l" fontAlgn="base">
              <a:lnSpc>
                <a:spcPct val="110000"/>
              </a:lnSpc>
            </a:pPr>
            <a:r>
              <a:rPr lang="en-US" sz="2400" b="0" i="0" dirty="0">
                <a:effectLst/>
                <a:latin typeface="Raleway"/>
              </a:rPr>
              <a:t>Your recommenders will be invited to create an account and to submit their letter of recommendation online.</a:t>
            </a:r>
            <a:endParaRPr lang="en-US">
              <a:latin typeface="Raleway"/>
              <a:cs typeface="Calibri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A46DB2-1C1D-72EF-8BB9-A8217B61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3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9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A8E0-8349-89C4-3C65-04068EC3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en-US" b="1"/>
              <a:t>       How to Pay for College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0834-82B7-D55F-0888-F0351373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337641"/>
            <a:ext cx="7071301" cy="3680387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Rui Fernandes, College &amp; Career Advisor at Palmetto High School</a:t>
            </a:r>
          </a:p>
          <a:p>
            <a:endParaRPr lang="en-US" sz="2000" b="1" dirty="0"/>
          </a:p>
          <a:p>
            <a:r>
              <a:rPr lang="en-US" sz="2000" b="1" dirty="0"/>
              <a:t>Brooke Corbett, College &amp; Career Advisor at Palmetto High School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AAB5B55-F855-61FA-22AF-DC89E003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42" y="1330134"/>
            <a:ext cx="1907236" cy="192313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BCC187-26A2-0FDA-CE48-F777AA74C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18" y="3801996"/>
            <a:ext cx="1613260" cy="19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3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890F-B53D-BE9E-7B85-11D38C91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How to pay for college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3A5AF-283D-75CF-C8F1-C8A32BFA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20B0604020202020204" pitchFamily="34" charset="0"/>
              <a:buChar char="v"/>
            </a:pPr>
            <a:r>
              <a:rPr lang="en-US" b="1" u="sng" dirty="0">
                <a:solidFill>
                  <a:srgbClr val="00B050"/>
                </a:solidFill>
                <a:ea typeface="+mn-lt"/>
                <a:cs typeface="+mn-lt"/>
              </a:rPr>
              <a:t>FAFSA</a:t>
            </a:r>
            <a:r>
              <a:rPr lang="en-US" dirty="0">
                <a:ea typeface="+mn-lt"/>
                <a:cs typeface="+mn-lt"/>
              </a:rPr>
              <a:t> - Free Application for Federal Student Aid– need-based, completed </a:t>
            </a:r>
            <a:r>
              <a:rPr lang="en-US" b="1" u="sng" dirty="0">
                <a:solidFill>
                  <a:srgbClr val="FF0000"/>
                </a:solidFill>
                <a:ea typeface="+mn-lt"/>
                <a:cs typeface="+mn-lt"/>
              </a:rPr>
              <a:t>October</a:t>
            </a:r>
            <a:r>
              <a:rPr lang="en-US" dirty="0">
                <a:ea typeface="+mn-lt"/>
                <a:cs typeface="+mn-lt"/>
              </a:rPr>
              <a:t> of senior year</a:t>
            </a:r>
            <a:endParaRPr lang="en-US" dirty="0"/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20B0604020202020204" pitchFamily="34" charset="0"/>
              <a:buChar char="v"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20B0604020202020204" pitchFamily="34" charset="0"/>
              <a:buChar char="v"/>
            </a:pPr>
            <a:r>
              <a:rPr lang="en-US" b="1" u="sng" dirty="0">
                <a:solidFill>
                  <a:srgbClr val="00B050"/>
                </a:solidFill>
                <a:ea typeface="+mn-lt"/>
                <a:cs typeface="+mn-lt"/>
              </a:rPr>
              <a:t>Florida Bright Futures </a:t>
            </a:r>
            <a:r>
              <a:rPr lang="en-US" dirty="0">
                <a:ea typeface="+mn-lt"/>
                <a:cs typeface="+mn-lt"/>
              </a:rPr>
              <a:t>– merit-based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GPA, SAT/ACT test scores, community service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Make sure you are on track to meet the requirements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20B0604020202020204" pitchFamily="34" charset="0"/>
              <a:buChar char="v"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20B0604020202020204" pitchFamily="34" charset="0"/>
              <a:buChar char="v"/>
            </a:pPr>
            <a:r>
              <a:rPr lang="en-US" b="1" u="sng" dirty="0">
                <a:solidFill>
                  <a:srgbClr val="00B050"/>
                </a:solidFill>
                <a:ea typeface="+mn-lt"/>
                <a:cs typeface="+mn-lt"/>
              </a:rPr>
              <a:t>Institutional Aid</a:t>
            </a:r>
            <a:r>
              <a:rPr lang="en-US" b="1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– from the colleges</a:t>
            </a:r>
            <a:endParaRPr lang="en-US" dirty="0"/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20B0604020202020204" pitchFamily="34" charset="0"/>
              <a:buChar char="v"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20B0604020202020204" pitchFamily="34" charset="0"/>
              <a:buChar char="v"/>
            </a:pPr>
            <a:r>
              <a:rPr lang="en-US" b="1" u="sng" dirty="0">
                <a:solidFill>
                  <a:srgbClr val="00B050"/>
                </a:solidFill>
                <a:ea typeface="+mn-lt"/>
                <a:cs typeface="+mn-lt"/>
              </a:rPr>
              <a:t>Private Scholarships </a:t>
            </a:r>
            <a:r>
              <a:rPr lang="en-US" dirty="0">
                <a:ea typeface="+mn-lt"/>
                <a:cs typeface="+mn-lt"/>
              </a:rPr>
              <a:t>– from national and local organizations</a:t>
            </a:r>
            <a:endParaRPr lang="en-US" dirty="0"/>
          </a:p>
          <a:p>
            <a:pPr>
              <a:buFont typeface="Wingdings" panose="020B0604020202020204" pitchFamily="34" charset="0"/>
              <a:buChar char="v"/>
            </a:pPr>
            <a:endParaRPr lang="en-US" b="1" dirty="0">
              <a:solidFill>
                <a:srgbClr val="00B050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b="1" dirty="0">
                <a:solidFill>
                  <a:srgbClr val="00B050"/>
                </a:solidFill>
                <a:cs typeface="Calibri"/>
              </a:rPr>
              <a:t>FL Pre-Paid</a:t>
            </a:r>
            <a:r>
              <a:rPr lang="en-US" b="1" dirty="0">
                <a:cs typeface="Calibri"/>
              </a:rPr>
              <a:t> </a:t>
            </a:r>
            <a:endParaRPr lang="en-US" dirty="0"/>
          </a:p>
          <a:p>
            <a:pPr>
              <a:buFont typeface="Wingdings" panose="020B0604020202020204" pitchFamily="34" charset="0"/>
              <a:buChar char="v"/>
            </a:pPr>
            <a:endParaRPr lang="en-US" b="1" dirty="0">
              <a:solidFill>
                <a:srgbClr val="00B050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b="1" dirty="0">
                <a:solidFill>
                  <a:srgbClr val="00B050"/>
                </a:solidFill>
                <a:cs typeface="Calibri"/>
              </a:rPr>
              <a:t>Family Members</a:t>
            </a: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48DABAC-6F5E-5EFD-C3FD-2BBFC84E5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5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890F-B53D-BE9E-7B85-11D38C91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How to pay for college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3A5AF-283D-75CF-C8F1-C8A32BFA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5400" b="1" u="sng" dirty="0">
                <a:solidFill>
                  <a:srgbClr val="00B050"/>
                </a:solidFill>
                <a:ea typeface="+mn-lt"/>
                <a:cs typeface="+mn-lt"/>
              </a:rPr>
              <a:t>FAFSA</a:t>
            </a:r>
            <a:endParaRPr lang="en-US" sz="5400" dirty="0"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ea typeface="+mn-lt"/>
                <a:cs typeface="+mn-lt"/>
              </a:rPr>
              <a:t>What you will need to complete Financial aid: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Valid Social Security Number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Must be a citizen or a permanent Resident (Green Card)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2022 W-2 Forms and other records of money earned during that year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2022 Federal Income Tax Return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Create FSA ID for yourself and Parents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48DABAC-6F5E-5EFD-C3FD-2BBFC84E5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49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890F-B53D-BE9E-7B85-11D38C91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How to pay for college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3A5AF-283D-75CF-C8F1-C8A32BFA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5400" b="1" u="sng" dirty="0">
                <a:solidFill>
                  <a:srgbClr val="00B050"/>
                </a:solidFill>
                <a:ea typeface="+mn-lt"/>
                <a:cs typeface="+mn-lt"/>
              </a:rPr>
              <a:t>Bright Futures: </a:t>
            </a:r>
            <a:endParaRPr lang="en-US" sz="5400" b="1" u="sng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b="1" dirty="0">
                <a:ea typeface="+mn-lt"/>
                <a:cs typeface="+mn-lt"/>
              </a:rPr>
              <a:t>Go to </a:t>
            </a:r>
            <a:r>
              <a:rPr lang="en-US" sz="2400" b="1" u="sng" dirty="0">
                <a:ea typeface="+mn-lt"/>
                <a:cs typeface="+mn-lt"/>
                <a:hlinkClick r:id="rId2"/>
              </a:rPr>
              <a:t>www.FloridaStudentFinancialAid.org</a:t>
            </a:r>
            <a:r>
              <a:rPr lang="en-US" sz="2400" b="1" u="sng" dirty="0">
                <a:ea typeface="+mn-lt"/>
                <a:cs typeface="+mn-lt"/>
              </a:rPr>
              <a:t> </a:t>
            </a:r>
            <a:r>
              <a:rPr lang="en-US" sz="2400" b="1" dirty="0">
                <a:ea typeface="+mn-lt"/>
                <a:cs typeface="+mn-lt"/>
              </a:rPr>
              <a:t>and fill out application.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b="1" dirty="0">
                <a:ea typeface="+mn-lt"/>
                <a:cs typeface="+mn-lt"/>
              </a:rPr>
              <a:t>Seniors apply between October 1</a:t>
            </a:r>
            <a:r>
              <a:rPr lang="en-US" sz="2400" b="1" baseline="30000" dirty="0">
                <a:ea typeface="+mn-lt"/>
                <a:cs typeface="+mn-lt"/>
              </a:rPr>
              <a:t>st</a:t>
            </a:r>
            <a:r>
              <a:rPr lang="en-US" sz="2400" b="1" dirty="0">
                <a:ea typeface="+mn-lt"/>
                <a:cs typeface="+mn-lt"/>
              </a:rPr>
              <a:t> and graduation day.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b="1" dirty="0">
                <a:ea typeface="+mn-lt"/>
                <a:cs typeface="+mn-lt"/>
              </a:rPr>
              <a:t>There are three award levels they are: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Florida Academic Scholars Award (FAS)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Florida Medallion Scholars Award ( FMS)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Florida Gold Seal Vocational Award (GSV)</a:t>
            </a:r>
          </a:p>
          <a:p>
            <a:pPr marL="457200" lvl="1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b="1" dirty="0">
                <a:ea typeface="+mn-lt"/>
                <a:cs typeface="+mn-lt"/>
              </a:rPr>
              <a:t>Next Slide is the breakdown for each level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48DABAC-6F5E-5EFD-C3FD-2BBFC84E5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4F4A-7061-33F5-0F37-3B6177A8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b="1" dirty="0"/>
              <a:t>Student Handbook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AE1C60F-2A44-B227-A094-A1434DC29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119" y="1690688"/>
            <a:ext cx="3186169" cy="435133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0DBEBD-0149-3892-C1F6-31E346C25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24" y="1690688"/>
            <a:ext cx="3267240" cy="4242056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2D9007DB-45F4-7C72-1327-4BBC590DC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4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23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890F-B53D-BE9E-7B85-11D38C91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/>
          <a:lstStyle/>
          <a:p>
            <a:r>
              <a:rPr lang="en-US" b="1" dirty="0"/>
              <a:t>        How to pay for college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3A5AF-283D-75CF-C8F1-C8A32BFA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5400" b="1" u="sng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endParaRPr lang="en-US" sz="5400" b="1" u="sng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48DABAC-6F5E-5EFD-C3FD-2BBFC84E5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" y="365125"/>
            <a:ext cx="1143000" cy="1152525"/>
          </a:xfrm>
          <a:prstGeom prst="rect">
            <a:avLst/>
          </a:prstGeom>
        </p:spPr>
      </p:pic>
      <p:pic>
        <p:nvPicPr>
          <p:cNvPr id="7" name="Picture 6" descr="A picture containing text, font, menu, black and white&#10;&#10;Description automatically generated">
            <a:extLst>
              <a:ext uri="{FF2B5EF4-FFF2-40B4-BE49-F238E27FC236}">
                <a16:creationId xmlns:a16="http://schemas.microsoft.com/office/drawing/2014/main" id="{6030FB77-2F61-4A40-B3F3-00158FB6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62" y="1259990"/>
            <a:ext cx="6428792" cy="54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07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890F-B53D-BE9E-7B85-11D38C91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/>
          <a:lstStyle/>
          <a:p>
            <a:r>
              <a:rPr lang="en-US" b="1"/>
              <a:t>        How to pay for college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3A5AF-283D-75CF-C8F1-C8A32BFA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622" y="1180730"/>
            <a:ext cx="9687756" cy="1152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b="1" u="sng" dirty="0">
                <a:solidFill>
                  <a:srgbClr val="00B050"/>
                </a:solidFill>
                <a:ea typeface="+mn-lt"/>
                <a:cs typeface="+mn-lt"/>
              </a:rPr>
              <a:t>Institutional Aid:</a:t>
            </a:r>
            <a:endParaRPr lang="en-US" sz="3600" b="1" u="sng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000" b="1" dirty="0">
                <a:ea typeface="+mn-lt"/>
                <a:cs typeface="+mn-lt"/>
              </a:rPr>
              <a:t>Every university has foundation scholarship page.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48DABAC-6F5E-5EFD-C3FD-2BBFC84E5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" y="365125"/>
            <a:ext cx="1143000" cy="1152525"/>
          </a:xfrm>
          <a:prstGeom prst="rect">
            <a:avLst/>
          </a:prstGeom>
        </p:spPr>
      </p:pic>
      <p:pic>
        <p:nvPicPr>
          <p:cNvPr id="6" name="Picture 5" descr="A picture containing text, computer, screenshot, software&#10;&#10;Description automatically generated">
            <a:extLst>
              <a:ext uri="{FF2B5EF4-FFF2-40B4-BE49-F238E27FC236}">
                <a16:creationId xmlns:a16="http://schemas.microsoft.com/office/drawing/2014/main" id="{D20F5167-E13F-469B-81C1-3FF52E260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7" y="2537200"/>
            <a:ext cx="5387839" cy="4040880"/>
          </a:xfrm>
          <a:prstGeom prst="rect">
            <a:avLst/>
          </a:prstGeom>
        </p:spPr>
      </p:pic>
      <p:pic>
        <p:nvPicPr>
          <p:cNvPr id="8" name="Picture 7" descr="A computer screen shot of a website&#10;&#10;Description automatically generated with low confidence">
            <a:extLst>
              <a:ext uri="{FF2B5EF4-FFF2-40B4-BE49-F238E27FC236}">
                <a16:creationId xmlns:a16="http://schemas.microsoft.com/office/drawing/2014/main" id="{DC48F039-7257-4BA8-865B-5D6F2E82A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7200"/>
            <a:ext cx="5415378" cy="40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890F-B53D-BE9E-7B85-11D38C91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/>
          <a:lstStyle/>
          <a:p>
            <a:r>
              <a:rPr lang="en-US" b="1"/>
              <a:t>        How to pay for college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3A5AF-283D-75CF-C8F1-C8A32BFA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72" y="1180730"/>
            <a:ext cx="10108706" cy="4208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b="1" u="sng" dirty="0">
                <a:solidFill>
                  <a:srgbClr val="00B050"/>
                </a:solidFill>
                <a:ea typeface="+mn-lt"/>
                <a:cs typeface="+mn-lt"/>
              </a:rPr>
              <a:t>Private Scholarships/FL-</a:t>
            </a:r>
            <a:r>
              <a:rPr lang="en-US" sz="3600" b="1" u="sng" dirty="0" err="1">
                <a:solidFill>
                  <a:srgbClr val="00B050"/>
                </a:solidFill>
                <a:ea typeface="+mn-lt"/>
                <a:cs typeface="+mn-lt"/>
              </a:rPr>
              <a:t>PrePaid</a:t>
            </a:r>
            <a:r>
              <a:rPr lang="en-US" sz="3600" b="1" u="sng" dirty="0">
                <a:solidFill>
                  <a:srgbClr val="00B050"/>
                </a:solidFill>
                <a:ea typeface="+mn-lt"/>
                <a:cs typeface="+mn-lt"/>
              </a:rPr>
              <a:t>/Family  :</a:t>
            </a:r>
            <a:endParaRPr lang="en-US" sz="3600" b="1" u="sng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000" b="1" dirty="0">
                <a:ea typeface="+mn-lt"/>
                <a:cs typeface="+mn-lt"/>
              </a:rPr>
              <a:t>Each school has a </a:t>
            </a:r>
            <a:r>
              <a:rPr lang="en-US" sz="2000" b="1" dirty="0" err="1">
                <a:ea typeface="+mn-lt"/>
                <a:cs typeface="+mn-lt"/>
              </a:rPr>
              <a:t>schoology</a:t>
            </a:r>
            <a:r>
              <a:rPr lang="en-US" sz="2000" b="1" dirty="0">
                <a:ea typeface="+mn-lt"/>
                <a:cs typeface="+mn-lt"/>
              </a:rPr>
              <a:t> group based on your Graduation year.  It’s on your specific page that you will find most of the private scholarships sent by your College and Career Advisors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000" b="1" dirty="0">
                <a:ea typeface="+mn-lt"/>
                <a:cs typeface="+mn-lt"/>
              </a:rPr>
              <a:t>The FL-</a:t>
            </a:r>
            <a:r>
              <a:rPr lang="en-US" sz="2000" b="1" dirty="0" err="1">
                <a:ea typeface="+mn-lt"/>
                <a:cs typeface="+mn-lt"/>
              </a:rPr>
              <a:t>PrePaid</a:t>
            </a:r>
            <a:r>
              <a:rPr lang="en-US" sz="2000" b="1" dirty="0">
                <a:ea typeface="+mn-lt"/>
                <a:cs typeface="+mn-lt"/>
              </a:rPr>
              <a:t> is a program offer by the state </a:t>
            </a:r>
            <a:r>
              <a:rPr lang="en-US" sz="2000" b="1">
                <a:ea typeface="+mn-lt"/>
                <a:cs typeface="+mn-lt"/>
              </a:rPr>
              <a:t>of </a:t>
            </a:r>
            <a:r>
              <a:rPr lang="en-US" sz="2000" b="1" dirty="0">
                <a:ea typeface="+mn-lt"/>
                <a:cs typeface="+mn-lt"/>
              </a:rPr>
              <a:t>F</a:t>
            </a:r>
            <a:r>
              <a:rPr lang="en-US" sz="2000" b="1">
                <a:ea typeface="+mn-lt"/>
                <a:cs typeface="+mn-lt"/>
              </a:rPr>
              <a:t>lorida </a:t>
            </a:r>
            <a:r>
              <a:rPr lang="en-US" sz="2000" b="1" dirty="0">
                <a:ea typeface="+mn-lt"/>
                <a:cs typeface="+mn-lt"/>
              </a:rPr>
              <a:t>in which parents can pay monthly for a student’s post secondary school. Here is a quick video to explain what it is: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000" b="1" dirty="0">
                <a:ea typeface="+mn-lt"/>
                <a:cs typeface="+mn-lt"/>
                <a:hlinkClick r:id="rId2"/>
              </a:rPr>
              <a:t>https://youtu.be/8expdA3WDtA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2000" b="1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000" b="1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b="1" u="sng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48DABAC-6F5E-5EFD-C3FD-2BBFC84E5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" y="365125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5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A8E0-8349-89C4-3C65-04068EC3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en-US" sz="3600" b="1" dirty="0"/>
              <a:t>       Important 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0834-82B7-D55F-0888-F0351373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337641"/>
            <a:ext cx="7071301" cy="3680387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Kali </a:t>
            </a:r>
            <a:r>
              <a:rPr lang="en-US" sz="2000" b="1" dirty="0" err="1"/>
              <a:t>Anges</a:t>
            </a:r>
            <a:r>
              <a:rPr lang="en-US" sz="2000" b="1" dirty="0"/>
              <a:t>, College &amp; Career Advisor at Southeast High School</a:t>
            </a:r>
          </a:p>
          <a:p>
            <a:endParaRPr lang="en-US" sz="2000" b="1" dirty="0"/>
          </a:p>
          <a:p>
            <a:r>
              <a:rPr lang="en-US" sz="2000" b="1" dirty="0"/>
              <a:t>Vicki </a:t>
            </a:r>
            <a:r>
              <a:rPr lang="en-US" sz="2000" b="1" dirty="0" err="1"/>
              <a:t>Divitro</a:t>
            </a:r>
            <a:r>
              <a:rPr lang="en-US" sz="2000" b="1" dirty="0"/>
              <a:t>, College &amp; Career Advisor at Bayshore High School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AAB5B55-F855-61FA-22AF-DC89E003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42" y="1330134"/>
            <a:ext cx="1907236" cy="1923130"/>
          </a:xfrm>
          <a:prstGeom prst="rect">
            <a:avLst/>
          </a:prstGeom>
        </p:spPr>
      </p:pic>
      <p:pic>
        <p:nvPicPr>
          <p:cNvPr id="5" name="Picture 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6FA9200E-0BA3-6198-ADFE-EE4344B83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59" y="3674246"/>
            <a:ext cx="1143000" cy="1143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BAF19AD-C533-60CB-E142-C0C7CFF6A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966" y="5007136"/>
            <a:ext cx="11430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45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8D2C-7E0D-68B2-4A29-3636EA05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439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        Important 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09E5-29FC-480C-8677-DC53E454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564"/>
            <a:ext cx="10515600" cy="55697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September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Narrowing Down Your Choices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Create a List of 3-5 Options and Schedule Visits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Take the SAT/ACT Again-Know the GPA and Score Ranges of the Schools on your list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Request Unofficial Transcripts for College Applications</a:t>
            </a:r>
          </a:p>
          <a:p>
            <a:pPr lvl="1"/>
            <a:r>
              <a:rPr lang="en-US" sz="2000" dirty="0">
                <a:cs typeface="Calibri"/>
              </a:rPr>
              <a:t>Start looking for scholarship opportunities (Local, State and National)</a:t>
            </a:r>
          </a:p>
          <a:p>
            <a:r>
              <a:rPr lang="en-US" sz="2400" dirty="0">
                <a:cs typeface="Calibri"/>
              </a:rPr>
              <a:t>October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Request 2 or more recommendation letters from a teacher, counselor, or community member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Submit Applications to Schools on your list and to the Common Application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Create a Brag Sheet or Resume</a:t>
            </a:r>
          </a:p>
          <a:p>
            <a:pPr lvl="1"/>
            <a:r>
              <a:rPr lang="en-US" sz="2000" dirty="0">
                <a:cs typeface="Calibri"/>
              </a:rPr>
              <a:t>Monitor Scholarship Deadlines</a:t>
            </a:r>
          </a:p>
          <a:p>
            <a:r>
              <a:rPr lang="en-US" sz="2400" dirty="0">
                <a:cs typeface="Calibri"/>
              </a:rPr>
              <a:t>November &amp; December</a:t>
            </a:r>
          </a:p>
          <a:p>
            <a:pPr lvl="1"/>
            <a:r>
              <a:rPr lang="en-US" sz="2000" dirty="0">
                <a:cs typeface="Calibri"/>
              </a:rPr>
              <a:t>Finalize Application(s) and Sign-Up for College Portals</a:t>
            </a:r>
          </a:p>
          <a:p>
            <a:pPr lvl="1"/>
            <a:r>
              <a:rPr lang="en-US" sz="2000" dirty="0">
                <a:cs typeface="Calibri"/>
              </a:rPr>
              <a:t>Monitor  Scholarship Deadlines</a:t>
            </a:r>
          </a:p>
          <a:p>
            <a:pPr lvl="1"/>
            <a:r>
              <a:rPr lang="en-US" sz="2000" dirty="0">
                <a:cs typeface="Calibri"/>
              </a:rPr>
              <a:t>Collect 2022 Tax Information to Complete FAFSA in December or January (Date TBD)</a:t>
            </a: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  <a:p>
            <a:pPr marL="914400" lvl="2" indent="0">
              <a:buNone/>
            </a:pPr>
            <a:endParaRPr lang="en-US" dirty="0">
              <a:cs typeface="Calibri"/>
            </a:endParaRPr>
          </a:p>
          <a:p>
            <a:pPr marL="914400" lvl="2" indent="0">
              <a:buNone/>
            </a:pPr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5F1884D-0378-4406-A437-38199D1C9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7" y="142082"/>
            <a:ext cx="954659" cy="9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45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9C71-5F44-FD7A-BE9F-7F481AFB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         Important Dates to Remember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2D7B-7D80-89A0-F882-0ED465926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January-April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Acceptance Letters and Financial Aid Offers arrive</a:t>
            </a:r>
          </a:p>
          <a:p>
            <a:pPr lvl="1"/>
            <a:r>
              <a:rPr lang="en-US" dirty="0">
                <a:cs typeface="Calibri" panose="020F0502020204030204"/>
              </a:rPr>
              <a:t>Check to make sure the school(s) on your list do not need a mid-year transcript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Calibri" panose="020F0502020204030204"/>
              </a:rPr>
              <a:t>Review Acceptances and Compare Financial Aid Offers</a:t>
            </a:r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May 1st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Submit your answer to the school you will be attending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A6A28CF-6EC4-966D-B918-96497C95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5" y="451643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7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C319-DA85-F411-46A8-96466D93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b="1" dirty="0"/>
              <a:t>Questions???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994909-5C98-85AB-30A4-610ACE12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653143"/>
            <a:ext cx="5257799" cy="5738325"/>
          </a:xfr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BE3084E-CC03-16C8-4E0E-4A86EFC00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1643"/>
            <a:ext cx="1143000" cy="115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66F60-02C6-50D1-7335-02310232F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50061"/>
            <a:ext cx="4292216" cy="40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6BFFA-D1F1-C9F9-47D8-96B5EB13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600" b="1" dirty="0"/>
              <a:t>Senior Handbook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4A1B-F00A-260B-301C-6A1C9E4F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 dirty="0"/>
              <a:t>Valuable resource that includes many important topics.  </a:t>
            </a:r>
          </a:p>
          <a:p>
            <a:r>
              <a:rPr lang="en-US" sz="2000" dirty="0"/>
              <a:t>The Senior Handbook is located on all High School websites &amp; District website.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B18B0-8EF6-4C2D-B674-6A938551A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714697"/>
            <a:ext cx="4747547" cy="545695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CFA1B46-55FA-9DA3-A8F5-1040A4227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2" y="789818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4C77E0-AD32-4D51-A420-0A861D5A8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2A8E0-8349-89C4-3C65-04068EC3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en-US" b="1" dirty="0"/>
              <a:t>       College Entrance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0834-82B7-D55F-0888-F0351373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337641"/>
            <a:ext cx="7071301" cy="3680387"/>
          </a:xfrm>
        </p:spPr>
        <p:txBody>
          <a:bodyPr>
            <a:normAutofit/>
          </a:bodyPr>
          <a:lstStyle/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r>
              <a:rPr lang="en-US" sz="2000" b="1"/>
              <a:t>Linda Norris, College &amp; Career Advisor at Manatee High School</a:t>
            </a:r>
          </a:p>
          <a:p>
            <a:endParaRPr lang="en-US" sz="2000" b="1"/>
          </a:p>
          <a:p>
            <a:endParaRPr lang="en-US" sz="2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AAB5B55-F855-61FA-22AF-DC89E003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42" y="1330134"/>
            <a:ext cx="1907236" cy="192313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07C1881-F0DA-465F-92E3-75F02DCF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21" y="3574997"/>
            <a:ext cx="2402679" cy="1221361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900702D-FF4F-4820-9979-F623BBCC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181D-E7EA-3C0A-3B47-0433A0A7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    College Entrance Exams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91146-C73B-E2E6-6D08-F91CE9D4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SAT/ACT</a:t>
            </a:r>
            <a:r>
              <a:rPr lang="en-US" sz="3200"/>
              <a:t> - for 4-year colleges/universities</a:t>
            </a:r>
            <a:endParaRPr lang="en-US" sz="3200">
              <a:cs typeface="Calibri" panose="020F0502020204030204"/>
            </a:endParaRPr>
          </a:p>
          <a:p>
            <a:pPr lvl="1"/>
            <a:r>
              <a:rPr lang="en-US" sz="2800">
                <a:cs typeface="Calibri" panose="020F0502020204030204"/>
              </a:rPr>
              <a:t>Register/pay online</a:t>
            </a:r>
          </a:p>
          <a:p>
            <a:pPr lvl="1"/>
            <a:r>
              <a:rPr lang="en-US" sz="2800">
                <a:cs typeface="Calibri" panose="020F0502020204030204"/>
              </a:rPr>
              <a:t>Saturday morning tests</a:t>
            </a:r>
          </a:p>
          <a:p>
            <a:pPr lvl="1"/>
            <a:r>
              <a:rPr lang="en-US" sz="2800">
                <a:cs typeface="Calibri" panose="020F0502020204030204"/>
              </a:rPr>
              <a:t>Dates/deadlines/websites in handout</a:t>
            </a:r>
          </a:p>
          <a:p>
            <a:r>
              <a:rPr lang="en-US" sz="3200" b="1">
                <a:cs typeface="Calibri"/>
              </a:rPr>
              <a:t>PERT</a:t>
            </a:r>
            <a:r>
              <a:rPr lang="en-US" sz="3200">
                <a:cs typeface="Calibri"/>
              </a:rPr>
              <a:t> – for state colleges like SCF</a:t>
            </a:r>
          </a:p>
          <a:p>
            <a:r>
              <a:rPr lang="en-US" sz="3200" b="1">
                <a:cs typeface="Calibri"/>
              </a:rPr>
              <a:t>Basic Skills Assessment</a:t>
            </a:r>
            <a:r>
              <a:rPr lang="en-US" sz="3200">
                <a:cs typeface="Calibri" panose="020F0502020204030204"/>
              </a:rPr>
              <a:t> – for technical colleges like MTC; </a:t>
            </a:r>
            <a:r>
              <a:rPr lang="en-US" sz="3200" i="1">
                <a:cs typeface="Calibri" panose="020F0502020204030204"/>
              </a:rPr>
              <a:t>may</a:t>
            </a:r>
            <a:r>
              <a:rPr lang="en-US" sz="3200">
                <a:cs typeface="Calibri" panose="020F0502020204030204"/>
              </a:rPr>
              <a:t> be required for some programs</a:t>
            </a:r>
            <a:endParaRPr lang="en-US" sz="3200" dirty="0">
              <a:cs typeface="Calibri" panose="020F0502020204030204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C3FEEA4-45B8-0ACC-8DAB-C2C499DD6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51643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093A-8559-5419-32CB-29D86EB2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cs typeface="Calibri Light"/>
              </a:rPr>
              <a:t>      SAT/ACT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C2EC-B22B-DCE4-DCB1-409049BD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One of the most important steps to prepare for college</a:t>
            </a:r>
          </a:p>
          <a:p>
            <a:r>
              <a:rPr lang="en-US" sz="3200">
                <a:cs typeface="Calibri"/>
              </a:rPr>
              <a:t>Most students take them 2-3 times</a:t>
            </a:r>
          </a:p>
          <a:p>
            <a:r>
              <a:rPr lang="en-US" sz="3200">
                <a:cs typeface="Calibri"/>
              </a:rPr>
              <a:t>Take them </a:t>
            </a:r>
            <a:r>
              <a:rPr lang="en-US" sz="3200" u="sng">
                <a:cs typeface="Calibri"/>
              </a:rPr>
              <a:t>NOW!</a:t>
            </a:r>
          </a:p>
          <a:p>
            <a:r>
              <a:rPr lang="en-US" sz="3200">
                <a:cs typeface="Calibri"/>
              </a:rPr>
              <a:t>Scores are required for many colleges/universities </a:t>
            </a:r>
          </a:p>
          <a:p>
            <a:pPr lvl="1"/>
            <a:r>
              <a:rPr lang="en-US" sz="2800">
                <a:cs typeface="Calibri"/>
              </a:rPr>
              <a:t>must be included with the admission applications</a:t>
            </a:r>
          </a:p>
          <a:p>
            <a:r>
              <a:rPr lang="en-US" sz="3200">
                <a:cs typeface="Calibri"/>
              </a:rPr>
              <a:t>Scores are also required for Florida Bright Futures and many other scholarships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C48EB0C-7946-7CB3-A071-35BEA741C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4" y="394267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6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C9A3-97C2-6D08-16EF-DAF1C3AF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cs typeface="Calibri Light"/>
              </a:rPr>
              <a:t>    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AED2-6AC1-92C6-8584-0B029B0E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Free online practice on College Board and ACT websites</a:t>
            </a:r>
          </a:p>
          <a:p>
            <a:r>
              <a:rPr lang="en-US" sz="3200">
                <a:cs typeface="Calibri"/>
              </a:rPr>
              <a:t>Familiarize yourself with the test structure, timing and types of questions</a:t>
            </a:r>
          </a:p>
          <a:p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3200" b="1" i="1">
                <a:cs typeface="Calibri"/>
              </a:rPr>
              <a:t>Practice! Practice! Practice!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8B34C5D-B51A-9F07-0ADB-E4ECAB8C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451643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BC18E71-110D-4FB6-A411-14268735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2A8E0-8349-89C4-3C65-04068EC3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3"/>
            <a:ext cx="7194165" cy="1336817"/>
          </a:xfrm>
        </p:spPr>
        <p:txBody>
          <a:bodyPr>
            <a:normAutofit/>
          </a:bodyPr>
          <a:lstStyle/>
          <a:p>
            <a:r>
              <a:rPr lang="en-US" b="1" dirty="0"/>
              <a:t> Finding “Your” Perfect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0834-82B7-D55F-0888-F0351373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778113" cy="3908585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Vicki </a:t>
            </a:r>
            <a:r>
              <a:rPr lang="en-US" sz="2000" b="1" dirty="0" err="1"/>
              <a:t>Hedgepeth</a:t>
            </a:r>
            <a:r>
              <a:rPr lang="en-US" sz="2000" b="1" dirty="0"/>
              <a:t>, College &amp; Career Advisor at Braden River High School</a:t>
            </a:r>
          </a:p>
          <a:p>
            <a:r>
              <a:rPr lang="en-US" sz="2000" b="1" dirty="0"/>
              <a:t>Aubrey Rife, College &amp; Career Advisor at Parrish Community School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2A922FF-5D1B-444A-AA3F-33B14B87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siteX0" fmla="*/ 103528 w 3531060"/>
              <a:gd name="connsiteY0" fmla="*/ 0 h 6858000"/>
              <a:gd name="connsiteX1" fmla="*/ 3531060 w 3531060"/>
              <a:gd name="connsiteY1" fmla="*/ 0 h 6858000"/>
              <a:gd name="connsiteX2" fmla="*/ 3531060 w 3531060"/>
              <a:gd name="connsiteY2" fmla="*/ 6858000 h 6858000"/>
              <a:gd name="connsiteX3" fmla="*/ 11227 w 3531060"/>
              <a:gd name="connsiteY3" fmla="*/ 6858000 h 6858000"/>
              <a:gd name="connsiteX4" fmla="*/ 13007 w 3531060"/>
              <a:gd name="connsiteY4" fmla="*/ 6830689 h 6858000"/>
              <a:gd name="connsiteX5" fmla="*/ 13816 w 3531060"/>
              <a:gd name="connsiteY5" fmla="*/ 6805387 h 6858000"/>
              <a:gd name="connsiteX6" fmla="*/ 6804 w 3531060"/>
              <a:gd name="connsiteY6" fmla="*/ 6745068 h 6858000"/>
              <a:gd name="connsiteX7" fmla="*/ 0 w 3531060"/>
              <a:gd name="connsiteY7" fmla="*/ 6729489 h 6858000"/>
              <a:gd name="connsiteX8" fmla="*/ 2954 w 3531060"/>
              <a:gd name="connsiteY8" fmla="*/ 6720173 h 6858000"/>
              <a:gd name="connsiteX9" fmla="*/ 5781 w 3531060"/>
              <a:gd name="connsiteY9" fmla="*/ 6647880 h 6858000"/>
              <a:gd name="connsiteX10" fmla="*/ 18369 w 3531060"/>
              <a:gd name="connsiteY10" fmla="*/ 6601567 h 6858000"/>
              <a:gd name="connsiteX11" fmla="*/ 23416 w 3531060"/>
              <a:gd name="connsiteY11" fmla="*/ 6560762 h 6858000"/>
              <a:gd name="connsiteX12" fmla="*/ 18598 w 3531060"/>
              <a:gd name="connsiteY12" fmla="*/ 6513714 h 6858000"/>
              <a:gd name="connsiteX13" fmla="*/ 59435 w 3531060"/>
              <a:gd name="connsiteY13" fmla="*/ 6445731 h 6858000"/>
              <a:gd name="connsiteX14" fmla="*/ 63794 w 3531060"/>
              <a:gd name="connsiteY14" fmla="*/ 6393381 h 6858000"/>
              <a:gd name="connsiteX15" fmla="*/ 106081 w 3531060"/>
              <a:gd name="connsiteY15" fmla="*/ 6308405 h 6858000"/>
              <a:gd name="connsiteX16" fmla="*/ 113316 w 3531060"/>
              <a:gd name="connsiteY16" fmla="*/ 6212827 h 6858000"/>
              <a:gd name="connsiteX17" fmla="*/ 254196 w 3531060"/>
              <a:gd name="connsiteY17" fmla="*/ 5897402 h 6858000"/>
              <a:gd name="connsiteX18" fmla="*/ 262830 w 3531060"/>
              <a:gd name="connsiteY18" fmla="*/ 5814193 h 6858000"/>
              <a:gd name="connsiteX19" fmla="*/ 280557 w 3531060"/>
              <a:gd name="connsiteY19" fmla="*/ 5702062 h 6858000"/>
              <a:gd name="connsiteX20" fmla="*/ 297372 w 3531060"/>
              <a:gd name="connsiteY20" fmla="*/ 5654420 h 6858000"/>
              <a:gd name="connsiteX21" fmla="*/ 335148 w 3531060"/>
              <a:gd name="connsiteY21" fmla="*/ 5528164 h 6858000"/>
              <a:gd name="connsiteX22" fmla="*/ 360460 w 3531060"/>
              <a:gd name="connsiteY22" fmla="*/ 5405598 h 6858000"/>
              <a:gd name="connsiteX23" fmla="*/ 397460 w 3531060"/>
              <a:gd name="connsiteY23" fmla="*/ 5273144 h 6858000"/>
              <a:gd name="connsiteX24" fmla="*/ 494993 w 3531060"/>
              <a:gd name="connsiteY24" fmla="*/ 4964102 h 6858000"/>
              <a:gd name="connsiteX25" fmla="*/ 568696 w 3531060"/>
              <a:gd name="connsiteY25" fmla="*/ 4673314 h 6858000"/>
              <a:gd name="connsiteX26" fmla="*/ 564053 w 3531060"/>
              <a:gd name="connsiteY26" fmla="*/ 4444162 h 6858000"/>
              <a:gd name="connsiteX27" fmla="*/ 562482 w 3531060"/>
              <a:gd name="connsiteY27" fmla="*/ 4238831 h 6858000"/>
              <a:gd name="connsiteX28" fmla="*/ 566528 w 3531060"/>
              <a:gd name="connsiteY28" fmla="*/ 4167684 h 6858000"/>
              <a:gd name="connsiteX29" fmla="*/ 565861 w 3531060"/>
              <a:gd name="connsiteY29" fmla="*/ 4066422 h 6858000"/>
              <a:gd name="connsiteX30" fmla="*/ 535898 w 3531060"/>
              <a:gd name="connsiteY30" fmla="*/ 3956159 h 6858000"/>
              <a:gd name="connsiteX31" fmla="*/ 529864 w 3531060"/>
              <a:gd name="connsiteY31" fmla="*/ 3827475 h 6858000"/>
              <a:gd name="connsiteX32" fmla="*/ 529398 w 3531060"/>
              <a:gd name="connsiteY32" fmla="*/ 3731753 h 6858000"/>
              <a:gd name="connsiteX33" fmla="*/ 516932 w 3531060"/>
              <a:gd name="connsiteY33" fmla="*/ 3591228 h 6858000"/>
              <a:gd name="connsiteX34" fmla="*/ 516408 w 3531060"/>
              <a:gd name="connsiteY34" fmla="*/ 3470066 h 6858000"/>
              <a:gd name="connsiteX35" fmla="*/ 503912 w 3531060"/>
              <a:gd name="connsiteY35" fmla="*/ 3378353 h 6858000"/>
              <a:gd name="connsiteX36" fmla="*/ 510998 w 3531060"/>
              <a:gd name="connsiteY36" fmla="*/ 3426234 h 6858000"/>
              <a:gd name="connsiteX37" fmla="*/ 493021 w 3531060"/>
              <a:gd name="connsiteY37" fmla="*/ 3298102 h 6858000"/>
              <a:gd name="connsiteX38" fmla="*/ 476639 w 3531060"/>
              <a:gd name="connsiteY38" fmla="*/ 3237723 h 6858000"/>
              <a:gd name="connsiteX39" fmla="*/ 495722 w 3531060"/>
              <a:gd name="connsiteY39" fmla="*/ 3171637 h 6858000"/>
              <a:gd name="connsiteX40" fmla="*/ 450994 w 3531060"/>
              <a:gd name="connsiteY40" fmla="*/ 3065288 h 6858000"/>
              <a:gd name="connsiteX41" fmla="*/ 421746 w 3531060"/>
              <a:gd name="connsiteY41" fmla="*/ 2897536 h 6858000"/>
              <a:gd name="connsiteX42" fmla="*/ 385928 w 3531060"/>
              <a:gd name="connsiteY42" fmla="*/ 2840607 h 6858000"/>
              <a:gd name="connsiteX43" fmla="*/ 352690 w 3531060"/>
              <a:gd name="connsiteY43" fmla="*/ 2704145 h 6858000"/>
              <a:gd name="connsiteX44" fmla="*/ 327326 w 3531060"/>
              <a:gd name="connsiteY44" fmla="*/ 2596651 h 6858000"/>
              <a:gd name="connsiteX45" fmla="*/ 316968 w 3531060"/>
              <a:gd name="connsiteY45" fmla="*/ 2569830 h 6858000"/>
              <a:gd name="connsiteX46" fmla="*/ 291337 w 3531060"/>
              <a:gd name="connsiteY46" fmla="*/ 2512570 h 6858000"/>
              <a:gd name="connsiteX47" fmla="*/ 296082 w 3531060"/>
              <a:gd name="connsiteY47" fmla="*/ 2497590 h 6858000"/>
              <a:gd name="connsiteX48" fmla="*/ 296084 w 3531060"/>
              <a:gd name="connsiteY48" fmla="*/ 2497483 h 6858000"/>
              <a:gd name="connsiteX49" fmla="*/ 294022 w 3531060"/>
              <a:gd name="connsiteY49" fmla="*/ 2484247 h 6858000"/>
              <a:gd name="connsiteX50" fmla="*/ 292784 w 3531060"/>
              <a:gd name="connsiteY50" fmla="*/ 2486499 h 6858000"/>
              <a:gd name="connsiteX51" fmla="*/ 275200 w 3531060"/>
              <a:gd name="connsiteY51" fmla="*/ 2427557 h 6858000"/>
              <a:gd name="connsiteX52" fmla="*/ 286266 w 3531060"/>
              <a:gd name="connsiteY52" fmla="*/ 2384112 h 6858000"/>
              <a:gd name="connsiteX53" fmla="*/ 263813 w 3531060"/>
              <a:gd name="connsiteY53" fmla="*/ 2270223 h 6858000"/>
              <a:gd name="connsiteX54" fmla="*/ 238402 w 3531060"/>
              <a:gd name="connsiteY54" fmla="*/ 2198449 h 6858000"/>
              <a:gd name="connsiteX55" fmla="*/ 235318 w 3531060"/>
              <a:gd name="connsiteY55" fmla="*/ 2195917 h 6858000"/>
              <a:gd name="connsiteX56" fmla="*/ 230374 w 3531060"/>
              <a:gd name="connsiteY56" fmla="*/ 2180424 h 6858000"/>
              <a:gd name="connsiteX57" fmla="*/ 218180 w 3531060"/>
              <a:gd name="connsiteY57" fmla="*/ 2103866 h 6858000"/>
              <a:gd name="connsiteX58" fmla="*/ 215674 w 3531060"/>
              <a:gd name="connsiteY58" fmla="*/ 2091957 h 6858000"/>
              <a:gd name="connsiteX59" fmla="*/ 205319 w 3531060"/>
              <a:gd name="connsiteY59" fmla="*/ 2010962 h 6858000"/>
              <a:gd name="connsiteX60" fmla="*/ 203437 w 3531060"/>
              <a:gd name="connsiteY60" fmla="*/ 1997565 h 6858000"/>
              <a:gd name="connsiteX61" fmla="*/ 199907 w 3531060"/>
              <a:gd name="connsiteY61" fmla="*/ 1995657 h 6858000"/>
              <a:gd name="connsiteX62" fmla="*/ 199391 w 3531060"/>
              <a:gd name="connsiteY62" fmla="*/ 1990646 h 6858000"/>
              <a:gd name="connsiteX63" fmla="*/ 208753 w 3531060"/>
              <a:gd name="connsiteY63" fmla="*/ 1964565 h 6858000"/>
              <a:gd name="connsiteX64" fmla="*/ 205295 w 3531060"/>
              <a:gd name="connsiteY64" fmla="*/ 1849539 h 6858000"/>
              <a:gd name="connsiteX65" fmla="*/ 215900 w 3531060"/>
              <a:gd name="connsiteY65" fmla="*/ 1739005 h 6858000"/>
              <a:gd name="connsiteX66" fmla="*/ 214116 w 3531060"/>
              <a:gd name="connsiteY66" fmla="*/ 1572143 h 6858000"/>
              <a:gd name="connsiteX67" fmla="*/ 171292 w 3531060"/>
              <a:gd name="connsiteY67" fmla="*/ 1394445 h 6858000"/>
              <a:gd name="connsiteX68" fmla="*/ 147310 w 3531060"/>
              <a:gd name="connsiteY68" fmla="*/ 1368244 h 6858000"/>
              <a:gd name="connsiteX69" fmla="*/ 136918 w 3531060"/>
              <a:gd name="connsiteY69" fmla="*/ 1304100 h 6858000"/>
              <a:gd name="connsiteX70" fmla="*/ 133350 w 3531060"/>
              <a:gd name="connsiteY70" fmla="*/ 1266991 h 6858000"/>
              <a:gd name="connsiteX71" fmla="*/ 120972 w 3531060"/>
              <a:gd name="connsiteY71" fmla="*/ 1165753 h 6858000"/>
              <a:gd name="connsiteX72" fmla="*/ 123458 w 3531060"/>
              <a:gd name="connsiteY72" fmla="*/ 1076447 h 6858000"/>
              <a:gd name="connsiteX73" fmla="*/ 97854 w 3531060"/>
              <a:gd name="connsiteY73" fmla="*/ 1017164 h 6858000"/>
              <a:gd name="connsiteX74" fmla="*/ 87953 w 3531060"/>
              <a:gd name="connsiteY74" fmla="*/ 994620 h 6858000"/>
              <a:gd name="connsiteX75" fmla="*/ 88632 w 3531060"/>
              <a:gd name="connsiteY75" fmla="*/ 989015 h 6858000"/>
              <a:gd name="connsiteX76" fmla="*/ 88620 w 3531060"/>
              <a:gd name="connsiteY76" fmla="*/ 980586 h 6858000"/>
              <a:gd name="connsiteX77" fmla="*/ 88469 w 3531060"/>
              <a:gd name="connsiteY77" fmla="*/ 980346 h 6858000"/>
              <a:gd name="connsiteX78" fmla="*/ 88753 w 3531060"/>
              <a:gd name="connsiteY78" fmla="*/ 972517 h 6858000"/>
              <a:gd name="connsiteX79" fmla="*/ 92049 w 3531060"/>
              <a:gd name="connsiteY79" fmla="*/ 934639 h 6858000"/>
              <a:gd name="connsiteX80" fmla="*/ 75170 w 3531060"/>
              <a:gd name="connsiteY80" fmla="*/ 858806 h 6858000"/>
              <a:gd name="connsiteX81" fmla="*/ 73032 w 3531060"/>
              <a:gd name="connsiteY81" fmla="*/ 847069 h 6858000"/>
              <a:gd name="connsiteX82" fmla="*/ 72378 w 3531060"/>
              <a:gd name="connsiteY82" fmla="*/ 846222 h 6858000"/>
              <a:gd name="connsiteX83" fmla="*/ 79554 w 3531060"/>
              <a:gd name="connsiteY83" fmla="*/ 769298 h 6858000"/>
              <a:gd name="connsiteX84" fmla="*/ 81564 w 3531060"/>
              <a:gd name="connsiteY84" fmla="*/ 766224 h 6858000"/>
              <a:gd name="connsiteX85" fmla="*/ 82266 w 3531060"/>
              <a:gd name="connsiteY85" fmla="*/ 747981 h 6858000"/>
              <a:gd name="connsiteX86" fmla="*/ 81702 w 3531060"/>
              <a:gd name="connsiteY86" fmla="*/ 745740 h 6858000"/>
              <a:gd name="connsiteX87" fmla="*/ 103923 w 3531060"/>
              <a:gd name="connsiteY87" fmla="*/ 677309 h 6858000"/>
              <a:gd name="connsiteX88" fmla="*/ 104946 w 3531060"/>
              <a:gd name="connsiteY88" fmla="*/ 620242 h 6858000"/>
              <a:gd name="connsiteX89" fmla="*/ 112314 w 3531060"/>
              <a:gd name="connsiteY89" fmla="*/ 507811 h 6858000"/>
              <a:gd name="connsiteX90" fmla="*/ 120754 w 3531060"/>
              <a:gd name="connsiteY90" fmla="*/ 390502 h 6858000"/>
              <a:gd name="connsiteX91" fmla="*/ 96054 w 3531060"/>
              <a:gd name="connsiteY91" fmla="*/ 236774 h 6858000"/>
              <a:gd name="connsiteX92" fmla="*/ 100614 w 3531060"/>
              <a:gd name="connsiteY92" fmla="*/ 106394 h 6858000"/>
              <a:gd name="connsiteX93" fmla="*/ 96438 w 3531060"/>
              <a:gd name="connsiteY93" fmla="*/ 51592 h 6858000"/>
              <a:gd name="connsiteX94" fmla="*/ 104784 w 3531060"/>
              <a:gd name="connsiteY94" fmla="*/ 60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31060" h="6858000">
                <a:moveTo>
                  <a:pt x="103528" y="0"/>
                </a:moveTo>
                <a:lnTo>
                  <a:pt x="3531060" y="0"/>
                </a:lnTo>
                <a:lnTo>
                  <a:pt x="3531060" y="6858000"/>
                </a:lnTo>
                <a:lnTo>
                  <a:pt x="11227" y="6858000"/>
                </a:lnTo>
                <a:lnTo>
                  <a:pt x="13007" y="6830689"/>
                </a:lnTo>
                <a:cubicBezTo>
                  <a:pt x="13519" y="6821195"/>
                  <a:pt x="13839" y="6812491"/>
                  <a:pt x="13816" y="6805387"/>
                </a:cubicBezTo>
                <a:cubicBezTo>
                  <a:pt x="15254" y="6794161"/>
                  <a:pt x="9459" y="6753337"/>
                  <a:pt x="6804" y="6745068"/>
                </a:cubicBezTo>
                <a:lnTo>
                  <a:pt x="0" y="6729489"/>
                </a:lnTo>
                <a:lnTo>
                  <a:pt x="2954" y="6720173"/>
                </a:lnTo>
                <a:cubicBezTo>
                  <a:pt x="4526" y="6681672"/>
                  <a:pt x="-2520" y="6667698"/>
                  <a:pt x="5781" y="6647880"/>
                </a:cubicBezTo>
                <a:cubicBezTo>
                  <a:pt x="8350" y="6628113"/>
                  <a:pt x="15430" y="6616086"/>
                  <a:pt x="18369" y="6601567"/>
                </a:cubicBezTo>
                <a:cubicBezTo>
                  <a:pt x="15090" y="6579062"/>
                  <a:pt x="27561" y="6584422"/>
                  <a:pt x="23416" y="6560762"/>
                </a:cubicBezTo>
                <a:cubicBezTo>
                  <a:pt x="13805" y="6562800"/>
                  <a:pt x="26779" y="6518102"/>
                  <a:pt x="18598" y="6513714"/>
                </a:cubicBezTo>
                <a:cubicBezTo>
                  <a:pt x="31032" y="6499191"/>
                  <a:pt x="54928" y="6469276"/>
                  <a:pt x="59435" y="6445731"/>
                </a:cubicBezTo>
                <a:cubicBezTo>
                  <a:pt x="64302" y="6435600"/>
                  <a:pt x="68176" y="6406542"/>
                  <a:pt x="63794" y="6393381"/>
                </a:cubicBezTo>
                <a:cubicBezTo>
                  <a:pt x="87384" y="6347124"/>
                  <a:pt x="95956" y="6355867"/>
                  <a:pt x="106081" y="6308405"/>
                </a:cubicBezTo>
                <a:cubicBezTo>
                  <a:pt x="113812" y="6278148"/>
                  <a:pt x="101282" y="6242621"/>
                  <a:pt x="113316" y="6212827"/>
                </a:cubicBezTo>
                <a:cubicBezTo>
                  <a:pt x="156730" y="6067155"/>
                  <a:pt x="232746" y="6024676"/>
                  <a:pt x="254196" y="5897402"/>
                </a:cubicBezTo>
                <a:cubicBezTo>
                  <a:pt x="278709" y="5861657"/>
                  <a:pt x="256257" y="5849960"/>
                  <a:pt x="262830" y="5814193"/>
                </a:cubicBezTo>
                <a:cubicBezTo>
                  <a:pt x="292627" y="5729321"/>
                  <a:pt x="262967" y="5779716"/>
                  <a:pt x="280557" y="5702062"/>
                </a:cubicBezTo>
                <a:cubicBezTo>
                  <a:pt x="301001" y="5690324"/>
                  <a:pt x="289062" y="5671797"/>
                  <a:pt x="297372" y="5654420"/>
                </a:cubicBezTo>
                <a:cubicBezTo>
                  <a:pt x="310717" y="5602328"/>
                  <a:pt x="319320" y="5592033"/>
                  <a:pt x="335148" y="5528164"/>
                </a:cubicBezTo>
                <a:cubicBezTo>
                  <a:pt x="331779" y="5417827"/>
                  <a:pt x="359342" y="5444441"/>
                  <a:pt x="360460" y="5405598"/>
                </a:cubicBezTo>
                <a:cubicBezTo>
                  <a:pt x="382241" y="5333681"/>
                  <a:pt x="391308" y="5299039"/>
                  <a:pt x="397460" y="5273144"/>
                </a:cubicBezTo>
                <a:cubicBezTo>
                  <a:pt x="403590" y="5241156"/>
                  <a:pt x="498677" y="5031223"/>
                  <a:pt x="494993" y="4964102"/>
                </a:cubicBezTo>
                <a:cubicBezTo>
                  <a:pt x="509257" y="4834400"/>
                  <a:pt x="557982" y="4859515"/>
                  <a:pt x="568696" y="4673314"/>
                </a:cubicBezTo>
                <a:cubicBezTo>
                  <a:pt x="562875" y="4576630"/>
                  <a:pt x="603384" y="4599723"/>
                  <a:pt x="564053" y="4444162"/>
                </a:cubicBezTo>
                <a:cubicBezTo>
                  <a:pt x="584088" y="4367766"/>
                  <a:pt x="539882" y="4356597"/>
                  <a:pt x="562482" y="4238831"/>
                </a:cubicBezTo>
                <a:cubicBezTo>
                  <a:pt x="563771" y="4228532"/>
                  <a:pt x="565115" y="4176012"/>
                  <a:pt x="566528" y="4167684"/>
                </a:cubicBezTo>
                <a:cubicBezTo>
                  <a:pt x="564092" y="4133380"/>
                  <a:pt x="570965" y="4101677"/>
                  <a:pt x="565861" y="4066422"/>
                </a:cubicBezTo>
                <a:cubicBezTo>
                  <a:pt x="560756" y="4031167"/>
                  <a:pt x="538898" y="3990412"/>
                  <a:pt x="535898" y="3956159"/>
                </a:cubicBezTo>
                <a:cubicBezTo>
                  <a:pt x="531004" y="3900312"/>
                  <a:pt x="534822" y="3857908"/>
                  <a:pt x="529864" y="3827475"/>
                </a:cubicBezTo>
                <a:cubicBezTo>
                  <a:pt x="531280" y="3816371"/>
                  <a:pt x="529214" y="3754146"/>
                  <a:pt x="529398" y="3731753"/>
                </a:cubicBezTo>
                <a:cubicBezTo>
                  <a:pt x="528440" y="3695632"/>
                  <a:pt x="516799" y="3663823"/>
                  <a:pt x="516932" y="3591228"/>
                </a:cubicBezTo>
                <a:cubicBezTo>
                  <a:pt x="516182" y="3570529"/>
                  <a:pt x="515070" y="3493177"/>
                  <a:pt x="516408" y="3470066"/>
                </a:cubicBezTo>
                <a:cubicBezTo>
                  <a:pt x="518516" y="3452307"/>
                  <a:pt x="501804" y="3396112"/>
                  <a:pt x="503912" y="3378353"/>
                </a:cubicBezTo>
                <a:lnTo>
                  <a:pt x="510998" y="3426234"/>
                </a:lnTo>
                <a:lnTo>
                  <a:pt x="493021" y="3298102"/>
                </a:lnTo>
                <a:cubicBezTo>
                  <a:pt x="493214" y="3294338"/>
                  <a:pt x="479452" y="3243952"/>
                  <a:pt x="476639" y="3237723"/>
                </a:cubicBezTo>
                <a:cubicBezTo>
                  <a:pt x="477369" y="3215695"/>
                  <a:pt x="494992" y="3193666"/>
                  <a:pt x="495722" y="3171637"/>
                </a:cubicBezTo>
                <a:cubicBezTo>
                  <a:pt x="481856" y="3119765"/>
                  <a:pt x="465452" y="3125243"/>
                  <a:pt x="450994" y="3065288"/>
                </a:cubicBezTo>
                <a:cubicBezTo>
                  <a:pt x="450473" y="3010398"/>
                  <a:pt x="430414" y="2952609"/>
                  <a:pt x="421746" y="2897536"/>
                </a:cubicBezTo>
                <a:cubicBezTo>
                  <a:pt x="400922" y="2881359"/>
                  <a:pt x="396356" y="2866991"/>
                  <a:pt x="385928" y="2840607"/>
                </a:cubicBezTo>
                <a:lnTo>
                  <a:pt x="352690" y="2704145"/>
                </a:lnTo>
                <a:cubicBezTo>
                  <a:pt x="340107" y="2662486"/>
                  <a:pt x="333280" y="2619036"/>
                  <a:pt x="327326" y="2596651"/>
                </a:cubicBezTo>
                <a:cubicBezTo>
                  <a:pt x="320226" y="2593515"/>
                  <a:pt x="322845" y="2562919"/>
                  <a:pt x="316968" y="2569830"/>
                </a:cubicBezTo>
                <a:cubicBezTo>
                  <a:pt x="318605" y="2548205"/>
                  <a:pt x="298030" y="2527006"/>
                  <a:pt x="291337" y="2512570"/>
                </a:cubicBezTo>
                <a:lnTo>
                  <a:pt x="296082" y="2497590"/>
                </a:lnTo>
                <a:cubicBezTo>
                  <a:pt x="296082" y="2497555"/>
                  <a:pt x="296082" y="2497521"/>
                  <a:pt x="296084" y="2497483"/>
                </a:cubicBezTo>
                <a:cubicBezTo>
                  <a:pt x="296167" y="2488909"/>
                  <a:pt x="295802" y="2483236"/>
                  <a:pt x="294022" y="2484247"/>
                </a:cubicBezTo>
                <a:lnTo>
                  <a:pt x="292784" y="2486499"/>
                </a:lnTo>
                <a:lnTo>
                  <a:pt x="275200" y="2427557"/>
                </a:lnTo>
                <a:lnTo>
                  <a:pt x="286266" y="2384112"/>
                </a:lnTo>
                <a:cubicBezTo>
                  <a:pt x="281552" y="2356889"/>
                  <a:pt x="268975" y="2302167"/>
                  <a:pt x="263813" y="2270223"/>
                </a:cubicBezTo>
                <a:cubicBezTo>
                  <a:pt x="260813" y="2252348"/>
                  <a:pt x="240336" y="2209833"/>
                  <a:pt x="238402" y="2198449"/>
                </a:cubicBezTo>
                <a:lnTo>
                  <a:pt x="235318" y="2195917"/>
                </a:lnTo>
                <a:lnTo>
                  <a:pt x="230374" y="2180424"/>
                </a:lnTo>
                <a:lnTo>
                  <a:pt x="218180" y="2103866"/>
                </a:lnTo>
                <a:lnTo>
                  <a:pt x="215674" y="2091957"/>
                </a:lnTo>
                <a:cubicBezTo>
                  <a:pt x="213530" y="2076472"/>
                  <a:pt x="207358" y="2026694"/>
                  <a:pt x="205319" y="2010962"/>
                </a:cubicBezTo>
                <a:cubicBezTo>
                  <a:pt x="205156" y="2005218"/>
                  <a:pt x="204594" y="2000520"/>
                  <a:pt x="203437" y="1997565"/>
                </a:cubicBezTo>
                <a:lnTo>
                  <a:pt x="199907" y="1995657"/>
                </a:lnTo>
                <a:cubicBezTo>
                  <a:pt x="199736" y="1993986"/>
                  <a:pt x="199562" y="1992316"/>
                  <a:pt x="199391" y="1990646"/>
                </a:cubicBezTo>
                <a:lnTo>
                  <a:pt x="208753" y="1964565"/>
                </a:lnTo>
                <a:cubicBezTo>
                  <a:pt x="217880" y="1924146"/>
                  <a:pt x="220709" y="1860908"/>
                  <a:pt x="205295" y="1849539"/>
                </a:cubicBezTo>
                <a:cubicBezTo>
                  <a:pt x="201352" y="1822143"/>
                  <a:pt x="217642" y="1765000"/>
                  <a:pt x="215900" y="1739005"/>
                </a:cubicBezTo>
                <a:cubicBezTo>
                  <a:pt x="215305" y="1683384"/>
                  <a:pt x="214710" y="1627764"/>
                  <a:pt x="214116" y="1572143"/>
                </a:cubicBezTo>
                <a:lnTo>
                  <a:pt x="171292" y="1394445"/>
                </a:lnTo>
                <a:lnTo>
                  <a:pt x="147310" y="1368244"/>
                </a:lnTo>
                <a:cubicBezTo>
                  <a:pt x="150887" y="1343046"/>
                  <a:pt x="142396" y="1338329"/>
                  <a:pt x="136918" y="1304100"/>
                </a:cubicBezTo>
                <a:cubicBezTo>
                  <a:pt x="140988" y="1289635"/>
                  <a:pt x="138268" y="1278156"/>
                  <a:pt x="133350" y="1266991"/>
                </a:cubicBezTo>
                <a:cubicBezTo>
                  <a:pt x="133212" y="1233548"/>
                  <a:pt x="125209" y="1203243"/>
                  <a:pt x="120972" y="1165753"/>
                </a:cubicBezTo>
                <a:cubicBezTo>
                  <a:pt x="124590" y="1125005"/>
                  <a:pt x="127933" y="1116514"/>
                  <a:pt x="123458" y="1076447"/>
                </a:cubicBezTo>
                <a:lnTo>
                  <a:pt x="97854" y="1017164"/>
                </a:lnTo>
                <a:lnTo>
                  <a:pt x="87953" y="994620"/>
                </a:lnTo>
                <a:lnTo>
                  <a:pt x="88632" y="989015"/>
                </a:lnTo>
                <a:cubicBezTo>
                  <a:pt x="88926" y="985113"/>
                  <a:pt x="88892" y="982471"/>
                  <a:pt x="88620" y="980586"/>
                </a:cubicBezTo>
                <a:lnTo>
                  <a:pt x="88469" y="980346"/>
                </a:lnTo>
                <a:cubicBezTo>
                  <a:pt x="88563" y="977736"/>
                  <a:pt x="88658" y="975127"/>
                  <a:pt x="88753" y="972517"/>
                </a:cubicBezTo>
                <a:cubicBezTo>
                  <a:pt x="89577" y="959384"/>
                  <a:pt x="90705" y="946679"/>
                  <a:pt x="92049" y="934639"/>
                </a:cubicBezTo>
                <a:cubicBezTo>
                  <a:pt x="89786" y="915687"/>
                  <a:pt x="78339" y="873402"/>
                  <a:pt x="75170" y="858806"/>
                </a:cubicBezTo>
                <a:cubicBezTo>
                  <a:pt x="75311" y="853363"/>
                  <a:pt x="74422" y="849791"/>
                  <a:pt x="73032" y="847069"/>
                </a:cubicBezTo>
                <a:lnTo>
                  <a:pt x="72378" y="846222"/>
                </a:lnTo>
                <a:lnTo>
                  <a:pt x="79554" y="769298"/>
                </a:lnTo>
                <a:lnTo>
                  <a:pt x="81564" y="766224"/>
                </a:lnTo>
                <a:cubicBezTo>
                  <a:pt x="82786" y="762689"/>
                  <a:pt x="83312" y="757352"/>
                  <a:pt x="82266" y="747981"/>
                </a:cubicBezTo>
                <a:lnTo>
                  <a:pt x="81702" y="745740"/>
                </a:lnTo>
                <a:lnTo>
                  <a:pt x="103923" y="677309"/>
                </a:lnTo>
                <a:cubicBezTo>
                  <a:pt x="105299" y="672730"/>
                  <a:pt x="102678" y="623245"/>
                  <a:pt x="104946" y="620242"/>
                </a:cubicBezTo>
                <a:cubicBezTo>
                  <a:pt x="92830" y="565919"/>
                  <a:pt x="114403" y="564337"/>
                  <a:pt x="112314" y="507811"/>
                </a:cubicBezTo>
                <a:cubicBezTo>
                  <a:pt x="111846" y="486024"/>
                  <a:pt x="112944" y="445088"/>
                  <a:pt x="120754" y="390502"/>
                </a:cubicBezTo>
                <a:cubicBezTo>
                  <a:pt x="118044" y="345330"/>
                  <a:pt x="97534" y="291126"/>
                  <a:pt x="96054" y="236774"/>
                </a:cubicBezTo>
                <a:cubicBezTo>
                  <a:pt x="94028" y="198301"/>
                  <a:pt x="94008" y="171041"/>
                  <a:pt x="100614" y="106394"/>
                </a:cubicBezTo>
                <a:cubicBezTo>
                  <a:pt x="84650" y="66832"/>
                  <a:pt x="99424" y="89628"/>
                  <a:pt x="96438" y="51592"/>
                </a:cubicBezTo>
                <a:cubicBezTo>
                  <a:pt x="111136" y="65057"/>
                  <a:pt x="88198" y="4390"/>
                  <a:pt x="104784" y="600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42F084-28AE-458A-9633-FBC3E2A6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176" y="607951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AAB5B55-F855-61FA-22AF-DC89E003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295" y="603623"/>
            <a:ext cx="1794014" cy="180896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6B38427-698A-4037-8803-2E4F11C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9385" y="2612543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CA5ED4B-E306-4431-876E-C91851D3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876">
            <a:off x="10606620" y="2368283"/>
            <a:ext cx="1203216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C2EE6F-CAE6-0A45-0BEC-CCF08D5BA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47" y="2800351"/>
            <a:ext cx="1364288" cy="144387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678D8D-0F79-43DA-8E1A-D0F97435B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2134" y="4517935"/>
            <a:ext cx="2464414" cy="17805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black and white image of 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B8EA4D7C-99AC-38F0-87D0-C14F5886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71" y="4701882"/>
            <a:ext cx="2097938" cy="14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1733</Words>
  <Application>Microsoft Office PowerPoint</Application>
  <PresentationFormat>Widescreen</PresentationFormat>
  <Paragraphs>267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NeutrifStudio-Regular</vt:lpstr>
      <vt:lpstr>Raleway</vt:lpstr>
      <vt:lpstr>Roboto</vt:lpstr>
      <vt:lpstr>Wingdings</vt:lpstr>
      <vt:lpstr>Office Theme</vt:lpstr>
      <vt:lpstr>PowerPoint Presentation</vt:lpstr>
      <vt:lpstr>          Welcome Juniors and Parents!</vt:lpstr>
      <vt:lpstr> Student Handbook</vt:lpstr>
      <vt:lpstr>      Senior Handbook  </vt:lpstr>
      <vt:lpstr>       College Entrance Exams</vt:lpstr>
      <vt:lpstr>    College Entrance Exams</vt:lpstr>
      <vt:lpstr>      SAT/ACT</vt:lpstr>
      <vt:lpstr>     Practice</vt:lpstr>
      <vt:lpstr> Finding “Your” Perfect School</vt:lpstr>
      <vt:lpstr>        Finding “your” perfect school</vt:lpstr>
      <vt:lpstr>PowerPoint Presentation</vt:lpstr>
      <vt:lpstr>         Visit the Campus</vt:lpstr>
      <vt:lpstr>PowerPoint Presentation</vt:lpstr>
      <vt:lpstr>        Finding “Your” Perfect School</vt:lpstr>
      <vt:lpstr>       Resumes, College Applications, &amp; Letters of Recommendation</vt:lpstr>
      <vt:lpstr>      Why have a Resume?</vt:lpstr>
      <vt:lpstr>       Resume</vt:lpstr>
      <vt:lpstr>      Resume cont’d</vt:lpstr>
      <vt:lpstr>      Resume, cont’d</vt:lpstr>
      <vt:lpstr>      Sample Resume</vt:lpstr>
      <vt:lpstr>      College Applications</vt:lpstr>
      <vt:lpstr>     College Applications Cont’d</vt:lpstr>
      <vt:lpstr>       College Applications</vt:lpstr>
      <vt:lpstr>      Letters of Recommendation</vt:lpstr>
      <vt:lpstr>        Letters of Recommendation – Cont’d</vt:lpstr>
      <vt:lpstr>       How to Pay for College</vt:lpstr>
      <vt:lpstr>        How to pay for college</vt:lpstr>
      <vt:lpstr>        How to pay for college</vt:lpstr>
      <vt:lpstr>        How to pay for college</vt:lpstr>
      <vt:lpstr>        How to pay for college</vt:lpstr>
      <vt:lpstr>        How to pay for college</vt:lpstr>
      <vt:lpstr>        How to pay for college</vt:lpstr>
      <vt:lpstr>       Important Dates to Remember</vt:lpstr>
      <vt:lpstr>        Important Dates to Remember</vt:lpstr>
      <vt:lpstr>         Important Dates to Remember</vt:lpstr>
      <vt:lpstr>          Questions???</vt:lpstr>
    </vt:vector>
  </TitlesOfParts>
  <Company>School District of Manatee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Koerper, Erin</dc:creator>
  <cp:lastModifiedBy>Koerper, Erin</cp:lastModifiedBy>
  <cp:revision>185</cp:revision>
  <dcterms:created xsi:type="dcterms:W3CDTF">2023-02-24T20:25:12Z</dcterms:created>
  <dcterms:modified xsi:type="dcterms:W3CDTF">2023-04-18T18:50:38Z</dcterms:modified>
</cp:coreProperties>
</file>